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6" r:id="rId20"/>
    <p:sldId id="277" r:id="rId21"/>
    <p:sldId id="278" r:id="rId22"/>
  </p:sldIdLst>
  <p:sldSz cx="18288000" cy="10287000"/>
  <p:notesSz cx="6858000" cy="9144000"/>
  <p:embeddedFontLst>
    <p:embeddedFont>
      <p:font typeface="Inter" panose="020B0604020202020204" charset="0"/>
      <p:regular r:id="rId24"/>
      <p:bold r:id="rId25"/>
      <p:italic r:id="rId26"/>
      <p:boldItalic r:id="rId27"/>
    </p:embeddedFont>
    <p:embeddedFont>
      <p:font typeface="Roboto Mono" panose="00000009000000000000" pitchFamily="49" charset="0"/>
      <p:regular r:id="rId28"/>
      <p:bold r:id="rId29"/>
      <p:italic r:id="rId30"/>
      <p:boldItalic r:id="rId31"/>
    </p:embeddedFont>
    <p:embeddedFont>
      <p:font typeface="Urbanist" panose="020B0604020202020204" charset="0"/>
      <p:regular r:id="rId32"/>
      <p:bold r:id="rId33"/>
      <p:italic r:id="rId34"/>
      <p:boldItalic r:id="rId35"/>
    </p:embeddedFont>
    <p:embeddedFont>
      <p:font typeface="Work Sans" pitchFamily="2" charset="0"/>
      <p:regular r:id="rId36"/>
      <p:bold r:id="rId37"/>
      <p:italic r:id="rId38"/>
      <p:boldItalic r:id="rId39"/>
    </p:embeddedFont>
    <p:embeddedFont>
      <p:font typeface="Work Sans Medium" pitchFamily="2" charset="0"/>
      <p:regular r:id="rId40"/>
      <p:bold r:id="rId41"/>
      <p:italic r:id="rId42"/>
      <p:boldItalic r:id="rId43"/>
    </p:embeddedFont>
    <p:embeddedFont>
      <p:font typeface="Work Sans SemiBold"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433BF7-3081-4990-9569-39A095FABB5A}">
  <a:tblStyle styleId="{0E433BF7-3081-4990-9569-39A095FABB5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992ca7d29c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992ca7d29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992ca7d29c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992ca7d29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992ca7d29c_0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992ca7d29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992ca7d29c_0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992ca7d29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992ca7d29c_0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992ca7d29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992ca7d29c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992ca7d29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992ca7d29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992ca7d29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992ca7d29c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992ca7d29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992ca7d29c_0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992ca7d29c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992ca7d29c_0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992ca7d29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992ca7d29c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992ca7d29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2"/>
        <p:cNvGrpSpPr/>
        <p:nvPr/>
      </p:nvGrpSpPr>
      <p:grpSpPr>
        <a:xfrm>
          <a:off x="0" y="0"/>
          <a:ext cx="0" cy="0"/>
          <a:chOff x="0" y="0"/>
          <a:chExt cx="0" cy="0"/>
        </a:xfrm>
      </p:grpSpPr>
      <p:pic>
        <p:nvPicPr>
          <p:cNvPr id="183" name="Google Shape;183;p11"/>
          <p:cNvPicPr preferRelativeResize="0"/>
          <p:nvPr/>
        </p:nvPicPr>
        <p:blipFill rotWithShape="1">
          <a:blip r:embed="rId2">
            <a:alphaModFix/>
          </a:blip>
          <a:srcRect l="21123" t="5026" r="21428" b="23970"/>
          <a:stretch/>
        </p:blipFill>
        <p:spPr>
          <a:xfrm>
            <a:off x="0" y="0"/>
            <a:ext cx="18288000" cy="10287000"/>
          </a:xfrm>
          <a:prstGeom prst="rect">
            <a:avLst/>
          </a:prstGeom>
          <a:noFill/>
          <a:ln>
            <a:noFill/>
          </a:ln>
        </p:spPr>
      </p:pic>
      <p:sp>
        <p:nvSpPr>
          <p:cNvPr id="184" name="Google Shape;184;p11"/>
          <p:cNvSpPr/>
          <p:nvPr/>
        </p:nvSpPr>
        <p:spPr>
          <a:xfrm>
            <a:off x="1032325" y="3087150"/>
            <a:ext cx="16224600" cy="4112700"/>
          </a:xfrm>
          <a:prstGeom prst="roundRect">
            <a:avLst>
              <a:gd name="adj" fmla="val 5276"/>
            </a:avLst>
          </a:prstGeom>
          <a:solidFill>
            <a:schemeClr val="lt1"/>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85" name="Google Shape;185;p11"/>
          <p:cNvSpPr txBox="1">
            <a:spLocks noGrp="1"/>
          </p:cNvSpPr>
          <p:nvPr>
            <p:ph type="title"/>
          </p:nvPr>
        </p:nvSpPr>
        <p:spPr>
          <a:xfrm>
            <a:off x="1614950" y="4228657"/>
            <a:ext cx="8229600" cy="18297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chemeClr val="dk1"/>
              </a:buClr>
              <a:buSzPts val="7000"/>
              <a:buNone/>
              <a:defRPr sz="7000" i="0" u="none" strike="noStrike" cap="none">
                <a:solidFill>
                  <a:schemeClr val="dk1"/>
                </a:solidFill>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a:endParaRPr/>
          </a:p>
        </p:txBody>
      </p:sp>
      <p:sp>
        <p:nvSpPr>
          <p:cNvPr id="186" name="Google Shape;186;p11"/>
          <p:cNvSpPr txBox="1">
            <a:spLocks noGrp="1"/>
          </p:cNvSpPr>
          <p:nvPr>
            <p:ph type="body" idx="1"/>
          </p:nvPr>
        </p:nvSpPr>
        <p:spPr>
          <a:xfrm>
            <a:off x="10367600" y="3494850"/>
            <a:ext cx="6484200" cy="3297300"/>
          </a:xfrm>
          <a:prstGeom prst="rect">
            <a:avLst/>
          </a:prstGeom>
          <a:noFill/>
          <a:ln>
            <a:noFill/>
          </a:ln>
        </p:spPr>
        <p:txBody>
          <a:bodyPr spcFirstLastPara="1" wrap="square" lIns="91425" tIns="45700" rIns="91425" bIns="45700" anchor="t" anchorCtr="0">
            <a:normAutofit/>
          </a:bodyPr>
          <a:lstStyle>
            <a:lvl1pPr marL="457200" marR="0" lvl="0" indent="-355600" algn="l">
              <a:spcBef>
                <a:spcPts val="64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1pPr>
            <a:lvl2pPr marL="914400" marR="0" lvl="1" indent="-355600" algn="l">
              <a:spcBef>
                <a:spcPts val="56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2pPr>
            <a:lvl3pPr marL="1371600" marR="0" lvl="2" indent="-355600" algn="l">
              <a:spcBef>
                <a:spcPts val="48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3pPr>
            <a:lvl4pPr marL="1828800" marR="0" lvl="3"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4pPr>
            <a:lvl5pPr marL="2286000" marR="0" lvl="4"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5pPr>
            <a:lvl6pPr marL="2743200" marR="0" lvl="5"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6pPr>
            <a:lvl7pPr marL="3200400" marR="0" lvl="6"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7pPr>
            <a:lvl8pPr marL="3657600" marR="0" lvl="7"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8pPr>
            <a:lvl9pPr marL="4114800" marR="0" lvl="8"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grpSp>
        <p:nvGrpSpPr>
          <p:cNvPr id="16" name="Google Shape;16;p3"/>
          <p:cNvGrpSpPr/>
          <p:nvPr/>
        </p:nvGrpSpPr>
        <p:grpSpPr>
          <a:xfrm>
            <a:off x="1555439" y="7618734"/>
            <a:ext cx="8908666" cy="1199441"/>
            <a:chOff x="0" y="-47625"/>
            <a:chExt cx="2346300" cy="315900"/>
          </a:xfrm>
        </p:grpSpPr>
        <p:sp>
          <p:nvSpPr>
            <p:cNvPr id="17" name="Google Shape;17;p3"/>
            <p:cNvSpPr/>
            <p:nvPr/>
          </p:nvSpPr>
          <p:spPr>
            <a:xfrm>
              <a:off x="0" y="0"/>
              <a:ext cx="2346156" cy="268181"/>
            </a:xfrm>
            <a:custGeom>
              <a:avLst/>
              <a:gdLst/>
              <a:ahLst/>
              <a:cxnLst/>
              <a:rect l="l" t="t" r="r" b="b"/>
              <a:pathLst>
                <a:path w="2346156" h="268181" extrusionOk="0">
                  <a:moveTo>
                    <a:pt x="86909" y="0"/>
                  </a:moveTo>
                  <a:lnTo>
                    <a:pt x="2259247" y="0"/>
                  </a:lnTo>
                  <a:cubicBezTo>
                    <a:pt x="2307246" y="0"/>
                    <a:pt x="2346156" y="38911"/>
                    <a:pt x="2346156" y="86909"/>
                  </a:cubicBezTo>
                  <a:lnTo>
                    <a:pt x="2346156" y="181272"/>
                  </a:lnTo>
                  <a:cubicBezTo>
                    <a:pt x="2346156" y="204322"/>
                    <a:pt x="2337000" y="226428"/>
                    <a:pt x="2320701" y="242726"/>
                  </a:cubicBezTo>
                  <a:cubicBezTo>
                    <a:pt x="2304403" y="259025"/>
                    <a:pt x="2282297" y="268181"/>
                    <a:pt x="2259247" y="268181"/>
                  </a:cubicBezTo>
                  <a:lnTo>
                    <a:pt x="86909" y="268181"/>
                  </a:lnTo>
                  <a:cubicBezTo>
                    <a:pt x="63859" y="268181"/>
                    <a:pt x="41754" y="259025"/>
                    <a:pt x="25455" y="242726"/>
                  </a:cubicBezTo>
                  <a:cubicBezTo>
                    <a:pt x="9156" y="226428"/>
                    <a:pt x="0" y="204322"/>
                    <a:pt x="0" y="181272"/>
                  </a:cubicBezTo>
                  <a:lnTo>
                    <a:pt x="0" y="86909"/>
                  </a:lnTo>
                  <a:cubicBezTo>
                    <a:pt x="0" y="63859"/>
                    <a:pt x="9156" y="41754"/>
                    <a:pt x="25455" y="25455"/>
                  </a:cubicBezTo>
                  <a:cubicBezTo>
                    <a:pt x="41754" y="9156"/>
                    <a:pt x="63859" y="0"/>
                    <a:pt x="86909"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p:nvPr/>
          </p:nvSpPr>
          <p:spPr>
            <a:xfrm>
              <a:off x="0" y="-47625"/>
              <a:ext cx="23463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 name="Google Shape;19;p3"/>
          <p:cNvGrpSpPr/>
          <p:nvPr/>
        </p:nvGrpSpPr>
        <p:grpSpPr>
          <a:xfrm>
            <a:off x="1361288" y="7412994"/>
            <a:ext cx="8930628" cy="1199441"/>
            <a:chOff x="0" y="-47625"/>
            <a:chExt cx="2352084" cy="315900"/>
          </a:xfrm>
        </p:grpSpPr>
        <p:sp>
          <p:nvSpPr>
            <p:cNvPr id="20" name="Google Shape;20;p3"/>
            <p:cNvSpPr/>
            <p:nvPr/>
          </p:nvSpPr>
          <p:spPr>
            <a:xfrm>
              <a:off x="0" y="0"/>
              <a:ext cx="2352084" cy="268181"/>
            </a:xfrm>
            <a:custGeom>
              <a:avLst/>
              <a:gdLst/>
              <a:ahLst/>
              <a:cxnLst/>
              <a:rect l="l" t="t" r="r" b="b"/>
              <a:pathLst>
                <a:path w="2352084" h="268181" extrusionOk="0">
                  <a:moveTo>
                    <a:pt x="86690" y="0"/>
                  </a:moveTo>
                  <a:lnTo>
                    <a:pt x="2265394" y="0"/>
                  </a:lnTo>
                  <a:cubicBezTo>
                    <a:pt x="2313271" y="0"/>
                    <a:pt x="2352084" y="38812"/>
                    <a:pt x="2352084" y="86690"/>
                  </a:cubicBezTo>
                  <a:lnTo>
                    <a:pt x="2352084" y="181491"/>
                  </a:lnTo>
                  <a:cubicBezTo>
                    <a:pt x="2352084" y="204483"/>
                    <a:pt x="2342950" y="226533"/>
                    <a:pt x="2326693" y="242790"/>
                  </a:cubicBezTo>
                  <a:cubicBezTo>
                    <a:pt x="2310435" y="259048"/>
                    <a:pt x="2288385" y="268181"/>
                    <a:pt x="2265394" y="268181"/>
                  </a:cubicBezTo>
                  <a:lnTo>
                    <a:pt x="86690" y="268181"/>
                  </a:lnTo>
                  <a:cubicBezTo>
                    <a:pt x="63698" y="268181"/>
                    <a:pt x="41648" y="259048"/>
                    <a:pt x="25391" y="242790"/>
                  </a:cubicBezTo>
                  <a:cubicBezTo>
                    <a:pt x="9133" y="226533"/>
                    <a:pt x="0" y="204483"/>
                    <a:pt x="0" y="181491"/>
                  </a:cubicBezTo>
                  <a:lnTo>
                    <a:pt x="0" y="86690"/>
                  </a:lnTo>
                  <a:cubicBezTo>
                    <a:pt x="0" y="63698"/>
                    <a:pt x="9133" y="41648"/>
                    <a:pt x="25391" y="25391"/>
                  </a:cubicBezTo>
                  <a:cubicBezTo>
                    <a:pt x="41648" y="9133"/>
                    <a:pt x="63698" y="0"/>
                    <a:pt x="86690" y="0"/>
                  </a:cubicBezTo>
                  <a:close/>
                </a:path>
              </a:pathLst>
            </a:custGeom>
            <a:solidFill>
              <a:srgbClr val="DAF3FD"/>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p:nvPr/>
          </p:nvSpPr>
          <p:spPr>
            <a:xfrm>
              <a:off x="0" y="-47625"/>
              <a:ext cx="23520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 name="Google Shape;22;p3"/>
          <p:cNvGrpSpPr/>
          <p:nvPr/>
        </p:nvGrpSpPr>
        <p:grpSpPr>
          <a:xfrm>
            <a:off x="11809558" y="1162118"/>
            <a:ext cx="5719331" cy="7881225"/>
            <a:chOff x="0" y="-47625"/>
            <a:chExt cx="1506316" cy="2075700"/>
          </a:xfrm>
        </p:grpSpPr>
        <p:sp>
          <p:nvSpPr>
            <p:cNvPr id="23" name="Google Shape;23;p3"/>
            <p:cNvSpPr/>
            <p:nvPr/>
          </p:nvSpPr>
          <p:spPr>
            <a:xfrm>
              <a:off x="0" y="0"/>
              <a:ext cx="1506316" cy="2027935"/>
            </a:xfrm>
            <a:custGeom>
              <a:avLst/>
              <a:gdLst/>
              <a:ahLst/>
              <a:cxnLst/>
              <a:rect l="l" t="t" r="r" b="b"/>
              <a:pathLst>
                <a:path w="1506316" h="2027935" extrusionOk="0">
                  <a:moveTo>
                    <a:pt x="40609" y="0"/>
                  </a:moveTo>
                  <a:lnTo>
                    <a:pt x="1465707" y="0"/>
                  </a:lnTo>
                  <a:cubicBezTo>
                    <a:pt x="1488135" y="0"/>
                    <a:pt x="1506316" y="18181"/>
                    <a:pt x="1506316" y="40609"/>
                  </a:cubicBezTo>
                  <a:lnTo>
                    <a:pt x="1506316" y="1987325"/>
                  </a:lnTo>
                  <a:cubicBezTo>
                    <a:pt x="1506316" y="1998096"/>
                    <a:pt x="1502037" y="2008425"/>
                    <a:pt x="1494422" y="2016041"/>
                  </a:cubicBezTo>
                  <a:cubicBezTo>
                    <a:pt x="1486806" y="2023657"/>
                    <a:pt x="1476477" y="2027935"/>
                    <a:pt x="1465707" y="2027935"/>
                  </a:cubicBezTo>
                  <a:lnTo>
                    <a:pt x="40609" y="2027935"/>
                  </a:lnTo>
                  <a:cubicBezTo>
                    <a:pt x="29839" y="2027935"/>
                    <a:pt x="19510" y="2023657"/>
                    <a:pt x="11894" y="2016041"/>
                  </a:cubicBezTo>
                  <a:cubicBezTo>
                    <a:pt x="4278" y="2008425"/>
                    <a:pt x="0" y="1998096"/>
                    <a:pt x="0" y="1987325"/>
                  </a:cubicBezTo>
                  <a:lnTo>
                    <a:pt x="0" y="40609"/>
                  </a:lnTo>
                  <a:cubicBezTo>
                    <a:pt x="0" y="29839"/>
                    <a:pt x="4278" y="19510"/>
                    <a:pt x="11894" y="11894"/>
                  </a:cubicBezTo>
                  <a:cubicBezTo>
                    <a:pt x="19510" y="4278"/>
                    <a:pt x="29839" y="0"/>
                    <a:pt x="40609"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p:nvPr/>
          </p:nvSpPr>
          <p:spPr>
            <a:xfrm>
              <a:off x="0" y="-47625"/>
              <a:ext cx="1506300" cy="20757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 name="Google Shape;25;p3"/>
          <p:cNvSpPr txBox="1">
            <a:spLocks noGrp="1"/>
          </p:cNvSpPr>
          <p:nvPr>
            <p:ph type="title"/>
          </p:nvPr>
        </p:nvSpPr>
        <p:spPr>
          <a:xfrm>
            <a:off x="1361300" y="2633925"/>
            <a:ext cx="9027900" cy="42648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chemeClr val="dk1"/>
              </a:buClr>
              <a:buSzPts val="12000"/>
              <a:buNone/>
              <a:defRPr sz="12000" i="0" u="none" strike="noStrike" cap="none">
                <a:solidFill>
                  <a:schemeClr val="dk1"/>
                </a:solidFill>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a:endParaRPr/>
          </a:p>
        </p:txBody>
      </p:sp>
      <p:sp>
        <p:nvSpPr>
          <p:cNvPr id="26" name="Google Shape;26;p3"/>
          <p:cNvSpPr>
            <a:spLocks noGrp="1"/>
          </p:cNvSpPr>
          <p:nvPr>
            <p:ph type="pic" idx="2"/>
          </p:nvPr>
        </p:nvSpPr>
        <p:spPr>
          <a:xfrm>
            <a:off x="11492975" y="1060175"/>
            <a:ext cx="5818500" cy="7758000"/>
          </a:xfrm>
          <a:prstGeom prst="roundRect">
            <a:avLst>
              <a:gd name="adj" fmla="val 3922"/>
            </a:avLst>
          </a:prstGeom>
          <a:noFill/>
          <a:ln w="19050" cap="flat" cmpd="sng">
            <a:solidFill>
              <a:schemeClr val="dk1"/>
            </a:solidFill>
            <a:prstDash val="solid"/>
            <a:round/>
            <a:headEnd type="none" w="sm" len="sm"/>
            <a:tailEnd type="none" w="sm" len="sm"/>
          </a:ln>
        </p:spPr>
      </p:sp>
      <p:sp>
        <p:nvSpPr>
          <p:cNvPr id="27" name="Google Shape;27;p3"/>
          <p:cNvSpPr/>
          <p:nvPr/>
        </p:nvSpPr>
        <p:spPr>
          <a:xfrm>
            <a:off x="1361288" y="1724606"/>
            <a:ext cx="499350" cy="499350"/>
          </a:xfrm>
          <a:custGeom>
            <a:avLst/>
            <a:gdLst/>
            <a:ahLst/>
            <a:cxnLst/>
            <a:rect l="l" t="t" r="r" b="b"/>
            <a:pathLst>
              <a:path w="665800" h="665800" extrusionOk="0">
                <a:moveTo>
                  <a:pt x="0" y="0"/>
                </a:moveTo>
                <a:lnTo>
                  <a:pt x="665800" y="0"/>
                </a:lnTo>
                <a:lnTo>
                  <a:pt x="665800" y="665800"/>
                </a:lnTo>
                <a:lnTo>
                  <a:pt x="0" y="665800"/>
                </a:lnTo>
                <a:lnTo>
                  <a:pt x="0" y="0"/>
                </a:lnTo>
                <a:close/>
              </a:path>
            </a:pathLst>
          </a:custGeom>
          <a:blipFill rotWithShape="1">
            <a:blip r:embed="rId2">
              <a:alphaModFix/>
            </a:blip>
            <a:stretch>
              <a:fillRect/>
            </a:stretch>
          </a:blipFill>
          <a:ln>
            <a:noFill/>
          </a:ln>
        </p:spPr>
      </p:sp>
      <p:sp>
        <p:nvSpPr>
          <p:cNvPr id="28" name="Google Shape;28;p3"/>
          <p:cNvSpPr txBox="1">
            <a:spLocks noGrp="1"/>
          </p:cNvSpPr>
          <p:nvPr>
            <p:ph type="title" idx="3"/>
          </p:nvPr>
        </p:nvSpPr>
        <p:spPr>
          <a:xfrm>
            <a:off x="2185075" y="1795025"/>
            <a:ext cx="4968300" cy="3585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chemeClr val="dk1"/>
              </a:buClr>
              <a:buSzPts val="2500"/>
              <a:buFont typeface="Work Sans SemiBold"/>
              <a:buNone/>
              <a:defRPr sz="2500" i="0" u="none" strike="noStrike" cap="none">
                <a:solidFill>
                  <a:schemeClr val="dk1"/>
                </a:solidFill>
                <a:latin typeface="Work Sans SemiBold"/>
                <a:ea typeface="Work Sans SemiBold"/>
                <a:cs typeface="Work Sans SemiBold"/>
                <a:sym typeface="Work Sans SemiBold"/>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a:endParaRPr/>
          </a:p>
        </p:txBody>
      </p:sp>
      <p:sp>
        <p:nvSpPr>
          <p:cNvPr id="29" name="Google Shape;29;p3"/>
          <p:cNvSpPr txBox="1">
            <a:spLocks noGrp="1"/>
          </p:cNvSpPr>
          <p:nvPr>
            <p:ph type="title" idx="4"/>
          </p:nvPr>
        </p:nvSpPr>
        <p:spPr>
          <a:xfrm>
            <a:off x="1679650" y="7925075"/>
            <a:ext cx="8311800" cy="3585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chemeClr val="dk1"/>
              </a:buClr>
              <a:buSzPts val="2300"/>
              <a:buFont typeface="Work Sans"/>
              <a:buNone/>
              <a:defRPr sz="2300" i="0" u="none" strike="noStrike" cap="none">
                <a:solidFill>
                  <a:schemeClr val="dk1"/>
                </a:solidFill>
                <a:latin typeface="Work Sans"/>
                <a:ea typeface="Work Sans"/>
                <a:cs typeface="Work Sans"/>
                <a:sym typeface="Work Sans"/>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rgbClr val="DAF3FD"/>
        </a:solidFill>
        <a:effectLst/>
      </p:bgPr>
    </p:bg>
    <p:spTree>
      <p:nvGrpSpPr>
        <p:cNvPr id="1" name="Shape 30"/>
        <p:cNvGrpSpPr/>
        <p:nvPr/>
      </p:nvGrpSpPr>
      <p:grpSpPr>
        <a:xfrm>
          <a:off x="0" y="0"/>
          <a:ext cx="0" cy="0"/>
          <a:chOff x="0" y="0"/>
          <a:chExt cx="0" cy="0"/>
        </a:xfrm>
      </p:grpSpPr>
      <p:sp>
        <p:nvSpPr>
          <p:cNvPr id="31" name="Google Shape;31;p4"/>
          <p:cNvSpPr/>
          <p:nvPr/>
        </p:nvSpPr>
        <p:spPr>
          <a:xfrm>
            <a:off x="1017300" y="1012800"/>
            <a:ext cx="16241100" cy="8261400"/>
          </a:xfrm>
          <a:prstGeom prst="roundRect">
            <a:avLst>
              <a:gd name="adj" fmla="val 2000"/>
            </a:avLst>
          </a:prstGeom>
          <a:solidFill>
            <a:srgbClr val="FEF8FA"/>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nvGrpSpPr>
          <p:cNvPr id="32" name="Google Shape;32;p4"/>
          <p:cNvGrpSpPr/>
          <p:nvPr/>
        </p:nvGrpSpPr>
        <p:grpSpPr>
          <a:xfrm>
            <a:off x="2785505" y="4648902"/>
            <a:ext cx="3212413" cy="1199441"/>
            <a:chOff x="0" y="-47625"/>
            <a:chExt cx="846062" cy="315900"/>
          </a:xfrm>
        </p:grpSpPr>
        <p:sp>
          <p:nvSpPr>
            <p:cNvPr id="33" name="Google Shape;33;p4"/>
            <p:cNvSpPr/>
            <p:nvPr/>
          </p:nvSpPr>
          <p:spPr>
            <a:xfrm>
              <a:off x="0" y="0"/>
              <a:ext cx="846062" cy="268181"/>
            </a:xfrm>
            <a:custGeom>
              <a:avLst/>
              <a:gdLst/>
              <a:ahLst/>
              <a:cxnLst/>
              <a:rect l="l" t="t" r="r" b="b"/>
              <a:pathLst>
                <a:path w="846062" h="268181" extrusionOk="0">
                  <a:moveTo>
                    <a:pt x="134091" y="0"/>
                  </a:moveTo>
                  <a:lnTo>
                    <a:pt x="711971" y="0"/>
                  </a:lnTo>
                  <a:cubicBezTo>
                    <a:pt x="786027" y="0"/>
                    <a:pt x="846062" y="60034"/>
                    <a:pt x="846062" y="134091"/>
                  </a:cubicBezTo>
                  <a:lnTo>
                    <a:pt x="846062" y="134091"/>
                  </a:lnTo>
                  <a:cubicBezTo>
                    <a:pt x="846062" y="208147"/>
                    <a:pt x="786027" y="268181"/>
                    <a:pt x="71197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txBox="1"/>
            <p:nvPr/>
          </p:nvSpPr>
          <p:spPr>
            <a:xfrm>
              <a:off x="0" y="-47625"/>
              <a:ext cx="8460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 name="Google Shape;35;p4"/>
          <p:cNvGrpSpPr/>
          <p:nvPr/>
        </p:nvGrpSpPr>
        <p:grpSpPr>
          <a:xfrm>
            <a:off x="7589947" y="4648902"/>
            <a:ext cx="3212413" cy="1199441"/>
            <a:chOff x="0" y="-47625"/>
            <a:chExt cx="846062" cy="315900"/>
          </a:xfrm>
        </p:grpSpPr>
        <p:sp>
          <p:nvSpPr>
            <p:cNvPr id="36" name="Google Shape;36;p4"/>
            <p:cNvSpPr/>
            <p:nvPr/>
          </p:nvSpPr>
          <p:spPr>
            <a:xfrm>
              <a:off x="0" y="0"/>
              <a:ext cx="846062" cy="268181"/>
            </a:xfrm>
            <a:custGeom>
              <a:avLst/>
              <a:gdLst/>
              <a:ahLst/>
              <a:cxnLst/>
              <a:rect l="l" t="t" r="r" b="b"/>
              <a:pathLst>
                <a:path w="846062" h="268181" extrusionOk="0">
                  <a:moveTo>
                    <a:pt x="134091" y="0"/>
                  </a:moveTo>
                  <a:lnTo>
                    <a:pt x="711971" y="0"/>
                  </a:lnTo>
                  <a:cubicBezTo>
                    <a:pt x="786027" y="0"/>
                    <a:pt x="846062" y="60034"/>
                    <a:pt x="846062" y="134091"/>
                  </a:cubicBezTo>
                  <a:lnTo>
                    <a:pt x="846062" y="134091"/>
                  </a:lnTo>
                  <a:cubicBezTo>
                    <a:pt x="846062" y="208147"/>
                    <a:pt x="786027" y="268181"/>
                    <a:pt x="71197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p:nvPr/>
          </p:nvSpPr>
          <p:spPr>
            <a:xfrm>
              <a:off x="0" y="-47625"/>
              <a:ext cx="8460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 name="Google Shape;38;p4"/>
          <p:cNvGrpSpPr/>
          <p:nvPr/>
        </p:nvGrpSpPr>
        <p:grpSpPr>
          <a:xfrm>
            <a:off x="5171901" y="6634893"/>
            <a:ext cx="3212413" cy="1199441"/>
            <a:chOff x="0" y="-47625"/>
            <a:chExt cx="846062" cy="315900"/>
          </a:xfrm>
        </p:grpSpPr>
        <p:sp>
          <p:nvSpPr>
            <p:cNvPr id="39" name="Google Shape;39;p4"/>
            <p:cNvSpPr/>
            <p:nvPr/>
          </p:nvSpPr>
          <p:spPr>
            <a:xfrm>
              <a:off x="0" y="0"/>
              <a:ext cx="846062" cy="268181"/>
            </a:xfrm>
            <a:custGeom>
              <a:avLst/>
              <a:gdLst/>
              <a:ahLst/>
              <a:cxnLst/>
              <a:rect l="l" t="t" r="r" b="b"/>
              <a:pathLst>
                <a:path w="846062" h="268181" extrusionOk="0">
                  <a:moveTo>
                    <a:pt x="134091" y="0"/>
                  </a:moveTo>
                  <a:lnTo>
                    <a:pt x="711971" y="0"/>
                  </a:lnTo>
                  <a:cubicBezTo>
                    <a:pt x="786027" y="0"/>
                    <a:pt x="846062" y="60034"/>
                    <a:pt x="846062" y="134091"/>
                  </a:cubicBezTo>
                  <a:lnTo>
                    <a:pt x="846062" y="134091"/>
                  </a:lnTo>
                  <a:cubicBezTo>
                    <a:pt x="846062" y="208147"/>
                    <a:pt x="786027" y="268181"/>
                    <a:pt x="71197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txBox="1"/>
            <p:nvPr/>
          </p:nvSpPr>
          <p:spPr>
            <a:xfrm>
              <a:off x="0" y="-47625"/>
              <a:ext cx="8460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 name="Google Shape;41;p4"/>
          <p:cNvGrpSpPr/>
          <p:nvPr/>
        </p:nvGrpSpPr>
        <p:grpSpPr>
          <a:xfrm>
            <a:off x="2715491" y="4443162"/>
            <a:ext cx="3220527" cy="1199441"/>
            <a:chOff x="0" y="-47625"/>
            <a:chExt cx="848199" cy="315900"/>
          </a:xfrm>
        </p:grpSpPr>
        <p:sp>
          <p:nvSpPr>
            <p:cNvPr id="42" name="Google Shape;42;p4"/>
            <p:cNvSpPr/>
            <p:nvPr/>
          </p:nvSpPr>
          <p:spPr>
            <a:xfrm>
              <a:off x="0" y="0"/>
              <a:ext cx="848199" cy="268181"/>
            </a:xfrm>
            <a:custGeom>
              <a:avLst/>
              <a:gdLst/>
              <a:ahLst/>
              <a:cxnLst/>
              <a:rect l="l" t="t" r="r" b="b"/>
              <a:pathLst>
                <a:path w="848199" h="268181" extrusionOk="0">
                  <a:moveTo>
                    <a:pt x="134091" y="0"/>
                  </a:moveTo>
                  <a:lnTo>
                    <a:pt x="714109" y="0"/>
                  </a:lnTo>
                  <a:cubicBezTo>
                    <a:pt x="749672" y="0"/>
                    <a:pt x="783778" y="14127"/>
                    <a:pt x="808925" y="39274"/>
                  </a:cubicBezTo>
                  <a:cubicBezTo>
                    <a:pt x="834072" y="64421"/>
                    <a:pt x="848199" y="98528"/>
                    <a:pt x="848199" y="134091"/>
                  </a:cubicBezTo>
                  <a:lnTo>
                    <a:pt x="848199" y="134091"/>
                  </a:lnTo>
                  <a:cubicBezTo>
                    <a:pt x="848199" y="208147"/>
                    <a:pt x="788165" y="268181"/>
                    <a:pt x="714109" y="268181"/>
                  </a:cubicBezTo>
                  <a:lnTo>
                    <a:pt x="134091" y="268181"/>
                  </a:lnTo>
                  <a:cubicBezTo>
                    <a:pt x="60034" y="268181"/>
                    <a:pt x="0" y="208147"/>
                    <a:pt x="0" y="134091"/>
                  </a:cubicBezTo>
                  <a:lnTo>
                    <a:pt x="0" y="134091"/>
                  </a:lnTo>
                  <a:cubicBezTo>
                    <a:pt x="0" y="60034"/>
                    <a:pt x="60034" y="0"/>
                    <a:pt x="134091" y="0"/>
                  </a:cubicBezTo>
                  <a:close/>
                </a:path>
              </a:pathLst>
            </a:custGeom>
            <a:solidFill>
              <a:srgbClr val="CADDAD"/>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txBox="1"/>
            <p:nvPr/>
          </p:nvSpPr>
          <p:spPr>
            <a:xfrm>
              <a:off x="0" y="-47625"/>
              <a:ext cx="8481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 name="Google Shape;44;p4"/>
          <p:cNvGrpSpPr/>
          <p:nvPr/>
        </p:nvGrpSpPr>
        <p:grpSpPr>
          <a:xfrm>
            <a:off x="7519933" y="4443162"/>
            <a:ext cx="3220527" cy="1199441"/>
            <a:chOff x="0" y="-47625"/>
            <a:chExt cx="848199" cy="315900"/>
          </a:xfrm>
        </p:grpSpPr>
        <p:sp>
          <p:nvSpPr>
            <p:cNvPr id="45" name="Google Shape;45;p4"/>
            <p:cNvSpPr/>
            <p:nvPr/>
          </p:nvSpPr>
          <p:spPr>
            <a:xfrm>
              <a:off x="0" y="0"/>
              <a:ext cx="848199" cy="268181"/>
            </a:xfrm>
            <a:custGeom>
              <a:avLst/>
              <a:gdLst/>
              <a:ahLst/>
              <a:cxnLst/>
              <a:rect l="l" t="t" r="r" b="b"/>
              <a:pathLst>
                <a:path w="848199" h="268181" extrusionOk="0">
                  <a:moveTo>
                    <a:pt x="134091" y="0"/>
                  </a:moveTo>
                  <a:lnTo>
                    <a:pt x="714109" y="0"/>
                  </a:lnTo>
                  <a:cubicBezTo>
                    <a:pt x="749672" y="0"/>
                    <a:pt x="783778" y="14127"/>
                    <a:pt x="808925" y="39274"/>
                  </a:cubicBezTo>
                  <a:cubicBezTo>
                    <a:pt x="834072" y="64421"/>
                    <a:pt x="848199" y="98528"/>
                    <a:pt x="848199" y="134091"/>
                  </a:cubicBezTo>
                  <a:lnTo>
                    <a:pt x="848199" y="134091"/>
                  </a:lnTo>
                  <a:cubicBezTo>
                    <a:pt x="848199" y="208147"/>
                    <a:pt x="788165" y="268181"/>
                    <a:pt x="714109" y="268181"/>
                  </a:cubicBezTo>
                  <a:lnTo>
                    <a:pt x="134091" y="268181"/>
                  </a:lnTo>
                  <a:cubicBezTo>
                    <a:pt x="60034" y="268181"/>
                    <a:pt x="0" y="208147"/>
                    <a:pt x="0" y="134091"/>
                  </a:cubicBezTo>
                  <a:lnTo>
                    <a:pt x="0" y="134091"/>
                  </a:lnTo>
                  <a:cubicBezTo>
                    <a:pt x="0" y="60034"/>
                    <a:pt x="60034" y="0"/>
                    <a:pt x="134091" y="0"/>
                  </a:cubicBezTo>
                  <a:close/>
                </a:path>
              </a:pathLst>
            </a:custGeom>
            <a:solidFill>
              <a:srgbClr val="DAF3FD"/>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txBox="1"/>
            <p:nvPr/>
          </p:nvSpPr>
          <p:spPr>
            <a:xfrm>
              <a:off x="0" y="-47625"/>
              <a:ext cx="8481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 name="Google Shape;47;p4"/>
          <p:cNvGrpSpPr/>
          <p:nvPr/>
        </p:nvGrpSpPr>
        <p:grpSpPr>
          <a:xfrm>
            <a:off x="5101887" y="6429153"/>
            <a:ext cx="3220527" cy="1199441"/>
            <a:chOff x="0" y="-47625"/>
            <a:chExt cx="848199" cy="315900"/>
          </a:xfrm>
        </p:grpSpPr>
        <p:sp>
          <p:nvSpPr>
            <p:cNvPr id="48" name="Google Shape;48;p4"/>
            <p:cNvSpPr/>
            <p:nvPr/>
          </p:nvSpPr>
          <p:spPr>
            <a:xfrm>
              <a:off x="0" y="0"/>
              <a:ext cx="848199" cy="268181"/>
            </a:xfrm>
            <a:custGeom>
              <a:avLst/>
              <a:gdLst/>
              <a:ahLst/>
              <a:cxnLst/>
              <a:rect l="l" t="t" r="r" b="b"/>
              <a:pathLst>
                <a:path w="848199" h="268181" extrusionOk="0">
                  <a:moveTo>
                    <a:pt x="134091" y="0"/>
                  </a:moveTo>
                  <a:lnTo>
                    <a:pt x="714109" y="0"/>
                  </a:lnTo>
                  <a:cubicBezTo>
                    <a:pt x="749672" y="0"/>
                    <a:pt x="783778" y="14127"/>
                    <a:pt x="808925" y="39274"/>
                  </a:cubicBezTo>
                  <a:cubicBezTo>
                    <a:pt x="834072" y="64421"/>
                    <a:pt x="848199" y="98528"/>
                    <a:pt x="848199" y="134091"/>
                  </a:cubicBezTo>
                  <a:lnTo>
                    <a:pt x="848199" y="134091"/>
                  </a:lnTo>
                  <a:cubicBezTo>
                    <a:pt x="848199" y="208147"/>
                    <a:pt x="788165" y="268181"/>
                    <a:pt x="714109" y="268181"/>
                  </a:cubicBezTo>
                  <a:lnTo>
                    <a:pt x="134091" y="268181"/>
                  </a:lnTo>
                  <a:cubicBezTo>
                    <a:pt x="60034" y="268181"/>
                    <a:pt x="0" y="208147"/>
                    <a:pt x="0" y="134091"/>
                  </a:cubicBezTo>
                  <a:lnTo>
                    <a:pt x="0" y="134091"/>
                  </a:lnTo>
                  <a:cubicBezTo>
                    <a:pt x="0" y="60034"/>
                    <a:pt x="60034" y="0"/>
                    <a:pt x="134091" y="0"/>
                  </a:cubicBezTo>
                  <a:close/>
                </a:path>
              </a:pathLst>
            </a:custGeom>
            <a:solidFill>
              <a:srgbClr val="FDD7C6"/>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txBox="1"/>
            <p:nvPr/>
          </p:nvSpPr>
          <p:spPr>
            <a:xfrm>
              <a:off x="0" y="-47625"/>
              <a:ext cx="8481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 name="Google Shape;50;p4"/>
          <p:cNvGrpSpPr/>
          <p:nvPr/>
        </p:nvGrpSpPr>
        <p:grpSpPr>
          <a:xfrm>
            <a:off x="12022500" y="4648902"/>
            <a:ext cx="3545925" cy="1199441"/>
            <a:chOff x="0" y="-47625"/>
            <a:chExt cx="933900" cy="315900"/>
          </a:xfrm>
        </p:grpSpPr>
        <p:sp>
          <p:nvSpPr>
            <p:cNvPr id="51" name="Google Shape;51;p4"/>
            <p:cNvSpPr/>
            <p:nvPr/>
          </p:nvSpPr>
          <p:spPr>
            <a:xfrm>
              <a:off x="0" y="0"/>
              <a:ext cx="933832" cy="268181"/>
            </a:xfrm>
            <a:custGeom>
              <a:avLst/>
              <a:gdLst/>
              <a:ahLst/>
              <a:cxnLst/>
              <a:rect l="l" t="t" r="r" b="b"/>
              <a:pathLst>
                <a:path w="933832" h="268181" extrusionOk="0">
                  <a:moveTo>
                    <a:pt x="134091" y="0"/>
                  </a:moveTo>
                  <a:lnTo>
                    <a:pt x="799741" y="0"/>
                  </a:lnTo>
                  <a:cubicBezTo>
                    <a:pt x="835304" y="0"/>
                    <a:pt x="869410" y="14127"/>
                    <a:pt x="894557" y="39274"/>
                  </a:cubicBezTo>
                  <a:cubicBezTo>
                    <a:pt x="919704" y="64421"/>
                    <a:pt x="933832" y="98528"/>
                    <a:pt x="933832" y="134091"/>
                  </a:cubicBezTo>
                  <a:lnTo>
                    <a:pt x="933832" y="134091"/>
                  </a:lnTo>
                  <a:cubicBezTo>
                    <a:pt x="933832" y="208147"/>
                    <a:pt x="873797" y="268181"/>
                    <a:pt x="79974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txBox="1"/>
            <p:nvPr/>
          </p:nvSpPr>
          <p:spPr>
            <a:xfrm>
              <a:off x="0" y="-47625"/>
              <a:ext cx="9339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 name="Google Shape;53;p4"/>
          <p:cNvGrpSpPr/>
          <p:nvPr/>
        </p:nvGrpSpPr>
        <p:grpSpPr>
          <a:xfrm>
            <a:off x="9604454" y="6634893"/>
            <a:ext cx="3545925" cy="1199441"/>
            <a:chOff x="0" y="-47625"/>
            <a:chExt cx="933900" cy="315900"/>
          </a:xfrm>
        </p:grpSpPr>
        <p:sp>
          <p:nvSpPr>
            <p:cNvPr id="54" name="Google Shape;54;p4"/>
            <p:cNvSpPr/>
            <p:nvPr/>
          </p:nvSpPr>
          <p:spPr>
            <a:xfrm>
              <a:off x="0" y="0"/>
              <a:ext cx="933832" cy="268181"/>
            </a:xfrm>
            <a:custGeom>
              <a:avLst/>
              <a:gdLst/>
              <a:ahLst/>
              <a:cxnLst/>
              <a:rect l="l" t="t" r="r" b="b"/>
              <a:pathLst>
                <a:path w="933832" h="268181" extrusionOk="0">
                  <a:moveTo>
                    <a:pt x="134091" y="0"/>
                  </a:moveTo>
                  <a:lnTo>
                    <a:pt x="799741" y="0"/>
                  </a:lnTo>
                  <a:cubicBezTo>
                    <a:pt x="835304" y="0"/>
                    <a:pt x="869410" y="14127"/>
                    <a:pt x="894557" y="39274"/>
                  </a:cubicBezTo>
                  <a:cubicBezTo>
                    <a:pt x="919704" y="64421"/>
                    <a:pt x="933832" y="98528"/>
                    <a:pt x="933832" y="134091"/>
                  </a:cubicBezTo>
                  <a:lnTo>
                    <a:pt x="933832" y="134091"/>
                  </a:lnTo>
                  <a:cubicBezTo>
                    <a:pt x="933832" y="208147"/>
                    <a:pt x="873797" y="268181"/>
                    <a:pt x="79974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txBox="1"/>
            <p:nvPr/>
          </p:nvSpPr>
          <p:spPr>
            <a:xfrm>
              <a:off x="0" y="-47625"/>
              <a:ext cx="9339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 name="Google Shape;56;p4"/>
          <p:cNvGrpSpPr/>
          <p:nvPr/>
        </p:nvGrpSpPr>
        <p:grpSpPr>
          <a:xfrm>
            <a:off x="12018021" y="4443162"/>
            <a:ext cx="3555037" cy="1199441"/>
            <a:chOff x="0" y="-47625"/>
            <a:chExt cx="936300" cy="315900"/>
          </a:xfrm>
        </p:grpSpPr>
        <p:sp>
          <p:nvSpPr>
            <p:cNvPr id="57" name="Google Shape;57;p4"/>
            <p:cNvSpPr/>
            <p:nvPr/>
          </p:nvSpPr>
          <p:spPr>
            <a:xfrm>
              <a:off x="0" y="0"/>
              <a:ext cx="936191" cy="268181"/>
            </a:xfrm>
            <a:custGeom>
              <a:avLst/>
              <a:gdLst/>
              <a:ahLst/>
              <a:cxnLst/>
              <a:rect l="l" t="t" r="r" b="b"/>
              <a:pathLst>
                <a:path w="936191" h="268181" extrusionOk="0">
                  <a:moveTo>
                    <a:pt x="134091" y="0"/>
                  </a:moveTo>
                  <a:lnTo>
                    <a:pt x="802100" y="0"/>
                  </a:lnTo>
                  <a:cubicBezTo>
                    <a:pt x="876156" y="0"/>
                    <a:pt x="936191" y="60034"/>
                    <a:pt x="936191" y="134091"/>
                  </a:cubicBezTo>
                  <a:lnTo>
                    <a:pt x="936191" y="134091"/>
                  </a:lnTo>
                  <a:cubicBezTo>
                    <a:pt x="936191" y="169654"/>
                    <a:pt x="922063" y="203760"/>
                    <a:pt x="896917" y="228907"/>
                  </a:cubicBezTo>
                  <a:cubicBezTo>
                    <a:pt x="871770" y="254054"/>
                    <a:pt x="837663" y="268181"/>
                    <a:pt x="802100" y="268181"/>
                  </a:cubicBezTo>
                  <a:lnTo>
                    <a:pt x="134091" y="268181"/>
                  </a:lnTo>
                  <a:cubicBezTo>
                    <a:pt x="60034" y="268181"/>
                    <a:pt x="0" y="208147"/>
                    <a:pt x="0" y="134091"/>
                  </a:cubicBezTo>
                  <a:lnTo>
                    <a:pt x="0" y="134091"/>
                  </a:lnTo>
                  <a:cubicBezTo>
                    <a:pt x="0" y="60034"/>
                    <a:pt x="60034" y="0"/>
                    <a:pt x="134091" y="0"/>
                  </a:cubicBezTo>
                  <a:close/>
                </a:path>
              </a:pathLst>
            </a:custGeom>
            <a:solidFill>
              <a:srgbClr val="E3DAFD"/>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txBox="1"/>
            <p:nvPr/>
          </p:nvSpPr>
          <p:spPr>
            <a:xfrm>
              <a:off x="0" y="-47625"/>
              <a:ext cx="9363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 name="Google Shape;59;p4"/>
          <p:cNvGrpSpPr/>
          <p:nvPr/>
        </p:nvGrpSpPr>
        <p:grpSpPr>
          <a:xfrm>
            <a:off x="9599975" y="6429153"/>
            <a:ext cx="3555037" cy="1199441"/>
            <a:chOff x="0" y="-47625"/>
            <a:chExt cx="936300" cy="315900"/>
          </a:xfrm>
        </p:grpSpPr>
        <p:sp>
          <p:nvSpPr>
            <p:cNvPr id="60" name="Google Shape;60;p4"/>
            <p:cNvSpPr/>
            <p:nvPr/>
          </p:nvSpPr>
          <p:spPr>
            <a:xfrm>
              <a:off x="0" y="0"/>
              <a:ext cx="936191" cy="268181"/>
            </a:xfrm>
            <a:custGeom>
              <a:avLst/>
              <a:gdLst/>
              <a:ahLst/>
              <a:cxnLst/>
              <a:rect l="l" t="t" r="r" b="b"/>
              <a:pathLst>
                <a:path w="936191" h="268181" extrusionOk="0">
                  <a:moveTo>
                    <a:pt x="134091" y="0"/>
                  </a:moveTo>
                  <a:lnTo>
                    <a:pt x="802100" y="0"/>
                  </a:lnTo>
                  <a:cubicBezTo>
                    <a:pt x="876156" y="0"/>
                    <a:pt x="936191" y="60034"/>
                    <a:pt x="936191" y="134091"/>
                  </a:cubicBezTo>
                  <a:lnTo>
                    <a:pt x="936191" y="134091"/>
                  </a:lnTo>
                  <a:cubicBezTo>
                    <a:pt x="936191" y="169654"/>
                    <a:pt x="922063" y="203760"/>
                    <a:pt x="896917" y="228907"/>
                  </a:cubicBezTo>
                  <a:cubicBezTo>
                    <a:pt x="871770" y="254054"/>
                    <a:pt x="837663" y="268181"/>
                    <a:pt x="802100" y="268181"/>
                  </a:cubicBezTo>
                  <a:lnTo>
                    <a:pt x="134091" y="268181"/>
                  </a:lnTo>
                  <a:cubicBezTo>
                    <a:pt x="60034" y="268181"/>
                    <a:pt x="0" y="208147"/>
                    <a:pt x="0" y="134091"/>
                  </a:cubicBezTo>
                  <a:lnTo>
                    <a:pt x="0" y="134091"/>
                  </a:lnTo>
                  <a:cubicBezTo>
                    <a:pt x="0" y="60034"/>
                    <a:pt x="60034" y="0"/>
                    <a:pt x="134091" y="0"/>
                  </a:cubicBezTo>
                  <a:close/>
                </a:path>
              </a:pathLst>
            </a:custGeom>
            <a:solidFill>
              <a:srgbClr val="FFE7E7"/>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txBox="1"/>
            <p:nvPr/>
          </p:nvSpPr>
          <p:spPr>
            <a:xfrm>
              <a:off x="0" y="-47625"/>
              <a:ext cx="9363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2" name="Google Shape;62;p4"/>
          <p:cNvSpPr txBox="1">
            <a:spLocks noGrp="1"/>
          </p:cNvSpPr>
          <p:nvPr>
            <p:ph type="title"/>
          </p:nvPr>
        </p:nvSpPr>
        <p:spPr>
          <a:xfrm>
            <a:off x="2030700" y="1802225"/>
            <a:ext cx="14226600" cy="1286400"/>
          </a:xfrm>
          <a:prstGeom prst="rect">
            <a:avLst/>
          </a:prstGeom>
          <a:noFill/>
          <a:ln>
            <a:noFill/>
          </a:ln>
        </p:spPr>
        <p:txBody>
          <a:bodyPr spcFirstLastPara="1" wrap="square" lIns="91425" tIns="45700" rIns="91425" bIns="45700" anchor="t" anchorCtr="0">
            <a:normAutofit/>
          </a:bodyPr>
          <a:lstStyle>
            <a:lvl1pPr marR="0" lvl="0" algn="ctr">
              <a:lnSpc>
                <a:spcPct val="80000"/>
              </a:lnSpc>
              <a:spcBef>
                <a:spcPts val="0"/>
              </a:spcBef>
              <a:spcAft>
                <a:spcPts val="0"/>
              </a:spcAft>
              <a:buClr>
                <a:schemeClr val="dk1"/>
              </a:buClr>
              <a:buSzPts val="10000"/>
              <a:buNone/>
              <a:defRPr sz="10000" i="0" u="none" strike="noStrike" cap="none">
                <a:solidFill>
                  <a:schemeClr val="dk1"/>
                </a:solidFill>
              </a:defRPr>
            </a:lvl1pPr>
            <a:lvl2pPr lvl="1">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2pPr>
            <a:lvl3pPr lvl="2">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3pPr>
            <a:lvl4pPr lvl="3">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4pPr>
            <a:lvl5pPr lvl="4">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5pPr>
            <a:lvl6pPr lvl="5">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6pPr>
            <a:lvl7pPr lvl="6">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7pPr>
            <a:lvl8pPr lvl="7">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8pPr>
            <a:lvl9pPr lvl="8">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9pPr>
          </a:lstStyle>
          <a:p>
            <a:endParaRPr/>
          </a:p>
        </p:txBody>
      </p:sp>
      <p:sp>
        <p:nvSpPr>
          <p:cNvPr id="63" name="Google Shape;63;p4"/>
          <p:cNvSpPr txBox="1">
            <a:spLocks noGrp="1"/>
          </p:cNvSpPr>
          <p:nvPr>
            <p:ph type="title" idx="2"/>
          </p:nvPr>
        </p:nvSpPr>
        <p:spPr>
          <a:xfrm>
            <a:off x="3056375" y="4874700"/>
            <a:ext cx="25875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000"/>
              <a:buFont typeface="Work Sans"/>
              <a:buNone/>
              <a:defRPr sz="2000" i="0" u="none" strike="noStrike" cap="none">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64" name="Google Shape;64;p4"/>
          <p:cNvSpPr txBox="1">
            <a:spLocks noGrp="1"/>
          </p:cNvSpPr>
          <p:nvPr>
            <p:ph type="title" idx="3"/>
          </p:nvPr>
        </p:nvSpPr>
        <p:spPr>
          <a:xfrm>
            <a:off x="7836438" y="4874700"/>
            <a:ext cx="25875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000"/>
              <a:buFont typeface="Work Sans"/>
              <a:buNone/>
              <a:defRPr sz="2000" i="0" u="none" strike="noStrike" cap="none">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65" name="Google Shape;65;p4"/>
          <p:cNvSpPr txBox="1">
            <a:spLocks noGrp="1"/>
          </p:cNvSpPr>
          <p:nvPr>
            <p:ph type="title" idx="4"/>
          </p:nvPr>
        </p:nvSpPr>
        <p:spPr>
          <a:xfrm>
            <a:off x="12501775" y="4874700"/>
            <a:ext cx="25875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000"/>
              <a:buFont typeface="Work Sans"/>
              <a:buNone/>
              <a:defRPr sz="2000" i="0" u="none" strike="noStrike" cap="none">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66" name="Google Shape;66;p4"/>
          <p:cNvSpPr txBox="1">
            <a:spLocks noGrp="1"/>
          </p:cNvSpPr>
          <p:nvPr>
            <p:ph type="title" idx="5"/>
          </p:nvPr>
        </p:nvSpPr>
        <p:spPr>
          <a:xfrm>
            <a:off x="10083738" y="6847750"/>
            <a:ext cx="25875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000"/>
              <a:buFont typeface="Work Sans"/>
              <a:buNone/>
              <a:defRPr sz="2000" i="0" u="none" strike="noStrike" cap="none">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67" name="Google Shape;67;p4"/>
          <p:cNvSpPr txBox="1">
            <a:spLocks noGrp="1"/>
          </p:cNvSpPr>
          <p:nvPr>
            <p:ph type="title" idx="6"/>
          </p:nvPr>
        </p:nvSpPr>
        <p:spPr>
          <a:xfrm>
            <a:off x="5418388" y="6847750"/>
            <a:ext cx="25875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000"/>
              <a:buFont typeface="Work Sans"/>
              <a:buNone/>
              <a:defRPr sz="2000" i="0" u="none" strike="noStrike" cap="none">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pic>
        <p:nvPicPr>
          <p:cNvPr id="69" name="Google Shape;69;p5"/>
          <p:cNvPicPr preferRelativeResize="0"/>
          <p:nvPr/>
        </p:nvPicPr>
        <p:blipFill rotWithShape="1">
          <a:blip r:embed="rId2">
            <a:alphaModFix/>
          </a:blip>
          <a:srcRect l="69909"/>
          <a:stretch/>
        </p:blipFill>
        <p:spPr>
          <a:xfrm>
            <a:off x="0" y="0"/>
            <a:ext cx="3063848" cy="10134598"/>
          </a:xfrm>
          <a:prstGeom prst="rect">
            <a:avLst/>
          </a:prstGeom>
          <a:noFill/>
          <a:ln>
            <a:noFill/>
          </a:ln>
        </p:spPr>
      </p:pic>
      <p:grpSp>
        <p:nvGrpSpPr>
          <p:cNvPr id="70" name="Google Shape;70;p5"/>
          <p:cNvGrpSpPr/>
          <p:nvPr/>
        </p:nvGrpSpPr>
        <p:grpSpPr>
          <a:xfrm>
            <a:off x="11809558" y="1162118"/>
            <a:ext cx="5719331" cy="7881225"/>
            <a:chOff x="0" y="-47625"/>
            <a:chExt cx="1506316" cy="2075700"/>
          </a:xfrm>
        </p:grpSpPr>
        <p:sp>
          <p:nvSpPr>
            <p:cNvPr id="71" name="Google Shape;71;p5"/>
            <p:cNvSpPr/>
            <p:nvPr/>
          </p:nvSpPr>
          <p:spPr>
            <a:xfrm>
              <a:off x="0" y="0"/>
              <a:ext cx="1506316" cy="2027935"/>
            </a:xfrm>
            <a:custGeom>
              <a:avLst/>
              <a:gdLst/>
              <a:ahLst/>
              <a:cxnLst/>
              <a:rect l="l" t="t" r="r" b="b"/>
              <a:pathLst>
                <a:path w="1506316" h="2027935" extrusionOk="0">
                  <a:moveTo>
                    <a:pt x="40609" y="0"/>
                  </a:moveTo>
                  <a:lnTo>
                    <a:pt x="1465707" y="0"/>
                  </a:lnTo>
                  <a:cubicBezTo>
                    <a:pt x="1488135" y="0"/>
                    <a:pt x="1506316" y="18181"/>
                    <a:pt x="1506316" y="40609"/>
                  </a:cubicBezTo>
                  <a:lnTo>
                    <a:pt x="1506316" y="1987325"/>
                  </a:lnTo>
                  <a:cubicBezTo>
                    <a:pt x="1506316" y="1998096"/>
                    <a:pt x="1502037" y="2008425"/>
                    <a:pt x="1494422" y="2016041"/>
                  </a:cubicBezTo>
                  <a:cubicBezTo>
                    <a:pt x="1486806" y="2023657"/>
                    <a:pt x="1476477" y="2027935"/>
                    <a:pt x="1465707" y="2027935"/>
                  </a:cubicBezTo>
                  <a:lnTo>
                    <a:pt x="40609" y="2027935"/>
                  </a:lnTo>
                  <a:cubicBezTo>
                    <a:pt x="29839" y="2027935"/>
                    <a:pt x="19510" y="2023657"/>
                    <a:pt x="11894" y="2016041"/>
                  </a:cubicBezTo>
                  <a:cubicBezTo>
                    <a:pt x="4278" y="2008425"/>
                    <a:pt x="0" y="1998096"/>
                    <a:pt x="0" y="1987325"/>
                  </a:cubicBezTo>
                  <a:lnTo>
                    <a:pt x="0" y="40609"/>
                  </a:lnTo>
                  <a:cubicBezTo>
                    <a:pt x="0" y="29839"/>
                    <a:pt x="4278" y="19510"/>
                    <a:pt x="11894" y="11894"/>
                  </a:cubicBezTo>
                  <a:cubicBezTo>
                    <a:pt x="19510" y="4278"/>
                    <a:pt x="29839" y="0"/>
                    <a:pt x="40609"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txBox="1"/>
            <p:nvPr/>
          </p:nvSpPr>
          <p:spPr>
            <a:xfrm>
              <a:off x="0" y="-47625"/>
              <a:ext cx="1506300" cy="20757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3" name="Google Shape;73;p5"/>
          <p:cNvSpPr>
            <a:spLocks noGrp="1"/>
          </p:cNvSpPr>
          <p:nvPr>
            <p:ph type="pic" idx="2"/>
          </p:nvPr>
        </p:nvSpPr>
        <p:spPr>
          <a:xfrm>
            <a:off x="11415200" y="982425"/>
            <a:ext cx="5818500" cy="7758000"/>
          </a:xfrm>
          <a:prstGeom prst="roundRect">
            <a:avLst>
              <a:gd name="adj" fmla="val 3922"/>
            </a:avLst>
          </a:prstGeom>
          <a:noFill/>
          <a:ln w="19050" cap="flat" cmpd="sng">
            <a:solidFill>
              <a:schemeClr val="dk1"/>
            </a:solidFill>
            <a:prstDash val="solid"/>
            <a:round/>
            <a:headEnd type="none" w="sm" len="sm"/>
            <a:tailEnd type="none" w="sm" len="sm"/>
          </a:ln>
        </p:spPr>
      </p:sp>
      <p:sp>
        <p:nvSpPr>
          <p:cNvPr id="74" name="Google Shape;74;p5"/>
          <p:cNvSpPr txBox="1">
            <a:spLocks noGrp="1"/>
          </p:cNvSpPr>
          <p:nvPr>
            <p:ph type="title"/>
          </p:nvPr>
        </p:nvSpPr>
        <p:spPr>
          <a:xfrm>
            <a:off x="2244625" y="2005007"/>
            <a:ext cx="8229600" cy="18297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chemeClr val="dk1"/>
              </a:buClr>
              <a:buSzPts val="10000"/>
              <a:buFont typeface="Work Sans"/>
              <a:buNone/>
              <a:defRPr sz="10000" b="1" i="0" u="none" strike="noStrike" cap="none">
                <a:solidFill>
                  <a:schemeClr val="dk1"/>
                </a:solidFill>
                <a:latin typeface="Work Sans"/>
                <a:ea typeface="Work Sans"/>
                <a:cs typeface="Work Sans"/>
                <a:sym typeface="Work Sans"/>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a:endParaRPr/>
          </a:p>
        </p:txBody>
      </p:sp>
      <p:sp>
        <p:nvSpPr>
          <p:cNvPr id="75" name="Google Shape;75;p5"/>
          <p:cNvSpPr txBox="1">
            <a:spLocks noGrp="1"/>
          </p:cNvSpPr>
          <p:nvPr>
            <p:ph type="body" idx="1"/>
          </p:nvPr>
        </p:nvSpPr>
        <p:spPr>
          <a:xfrm>
            <a:off x="2244625" y="4309800"/>
            <a:ext cx="8229600" cy="4526100"/>
          </a:xfrm>
          <a:prstGeom prst="rect">
            <a:avLst/>
          </a:prstGeom>
          <a:noFill/>
          <a:ln>
            <a:noFill/>
          </a:ln>
        </p:spPr>
        <p:txBody>
          <a:bodyPr spcFirstLastPara="1" wrap="square" lIns="91425" tIns="45700" rIns="91425" bIns="45700" anchor="t" anchorCtr="0">
            <a:normAutofit/>
          </a:bodyPr>
          <a:lstStyle>
            <a:lvl1pPr marL="457200" marR="0" lvl="0" indent="-374650" algn="l">
              <a:spcBef>
                <a:spcPts val="64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1pPr>
            <a:lvl2pPr marL="914400" marR="0" lvl="1" indent="-374650" algn="l">
              <a:spcBef>
                <a:spcPts val="56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2pPr>
            <a:lvl3pPr marL="1371600" marR="0" lvl="2" indent="-374650" algn="l">
              <a:spcBef>
                <a:spcPts val="48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3pPr>
            <a:lvl4pPr marL="1828800" marR="0" lvl="3"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4pPr>
            <a:lvl5pPr marL="2286000" marR="0" lvl="4"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5pPr>
            <a:lvl6pPr marL="2743200" marR="0" lvl="5"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6pPr>
            <a:lvl7pPr marL="3200400" marR="0" lvl="6"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7pPr>
            <a:lvl8pPr marL="3657600" marR="0" lvl="7"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8pPr>
            <a:lvl9pPr marL="4114800" marR="0" lvl="8"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6"/>
        <p:cNvGrpSpPr/>
        <p:nvPr/>
      </p:nvGrpSpPr>
      <p:grpSpPr>
        <a:xfrm>
          <a:off x="0" y="0"/>
          <a:ext cx="0" cy="0"/>
          <a:chOff x="0" y="0"/>
          <a:chExt cx="0" cy="0"/>
        </a:xfrm>
      </p:grpSpPr>
      <p:pic>
        <p:nvPicPr>
          <p:cNvPr id="77" name="Google Shape;77;p6"/>
          <p:cNvPicPr preferRelativeResize="0"/>
          <p:nvPr/>
        </p:nvPicPr>
        <p:blipFill rotWithShape="1">
          <a:blip r:embed="rId2">
            <a:alphaModFix/>
          </a:blip>
          <a:srcRect r="75989"/>
          <a:stretch/>
        </p:blipFill>
        <p:spPr>
          <a:xfrm>
            <a:off x="15822223" y="-87075"/>
            <a:ext cx="2465773" cy="10221676"/>
          </a:xfrm>
          <a:prstGeom prst="rect">
            <a:avLst/>
          </a:prstGeom>
          <a:noFill/>
          <a:ln>
            <a:noFill/>
          </a:ln>
        </p:spPr>
      </p:pic>
      <p:grpSp>
        <p:nvGrpSpPr>
          <p:cNvPr id="78" name="Google Shape;78;p6"/>
          <p:cNvGrpSpPr/>
          <p:nvPr/>
        </p:nvGrpSpPr>
        <p:grpSpPr>
          <a:xfrm>
            <a:off x="1617633" y="1292730"/>
            <a:ext cx="5719331" cy="7881225"/>
            <a:chOff x="0" y="-47625"/>
            <a:chExt cx="1506316" cy="2075700"/>
          </a:xfrm>
        </p:grpSpPr>
        <p:sp>
          <p:nvSpPr>
            <p:cNvPr id="79" name="Google Shape;79;p6"/>
            <p:cNvSpPr/>
            <p:nvPr/>
          </p:nvSpPr>
          <p:spPr>
            <a:xfrm>
              <a:off x="0" y="0"/>
              <a:ext cx="1506316" cy="2027935"/>
            </a:xfrm>
            <a:custGeom>
              <a:avLst/>
              <a:gdLst/>
              <a:ahLst/>
              <a:cxnLst/>
              <a:rect l="l" t="t" r="r" b="b"/>
              <a:pathLst>
                <a:path w="1506316" h="2027935" extrusionOk="0">
                  <a:moveTo>
                    <a:pt x="40609" y="0"/>
                  </a:moveTo>
                  <a:lnTo>
                    <a:pt x="1465707" y="0"/>
                  </a:lnTo>
                  <a:cubicBezTo>
                    <a:pt x="1488135" y="0"/>
                    <a:pt x="1506316" y="18181"/>
                    <a:pt x="1506316" y="40609"/>
                  </a:cubicBezTo>
                  <a:lnTo>
                    <a:pt x="1506316" y="1987325"/>
                  </a:lnTo>
                  <a:cubicBezTo>
                    <a:pt x="1506316" y="1998096"/>
                    <a:pt x="1502037" y="2008425"/>
                    <a:pt x="1494422" y="2016041"/>
                  </a:cubicBezTo>
                  <a:cubicBezTo>
                    <a:pt x="1486806" y="2023657"/>
                    <a:pt x="1476477" y="2027935"/>
                    <a:pt x="1465707" y="2027935"/>
                  </a:cubicBezTo>
                  <a:lnTo>
                    <a:pt x="40609" y="2027935"/>
                  </a:lnTo>
                  <a:cubicBezTo>
                    <a:pt x="29839" y="2027935"/>
                    <a:pt x="19510" y="2023657"/>
                    <a:pt x="11894" y="2016041"/>
                  </a:cubicBezTo>
                  <a:cubicBezTo>
                    <a:pt x="4278" y="2008425"/>
                    <a:pt x="0" y="1998096"/>
                    <a:pt x="0" y="1987325"/>
                  </a:cubicBezTo>
                  <a:lnTo>
                    <a:pt x="0" y="40609"/>
                  </a:lnTo>
                  <a:cubicBezTo>
                    <a:pt x="0" y="29839"/>
                    <a:pt x="4278" y="19510"/>
                    <a:pt x="11894" y="11894"/>
                  </a:cubicBezTo>
                  <a:cubicBezTo>
                    <a:pt x="19510" y="4278"/>
                    <a:pt x="29839" y="0"/>
                    <a:pt x="40609"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txBox="1"/>
            <p:nvPr/>
          </p:nvSpPr>
          <p:spPr>
            <a:xfrm>
              <a:off x="0" y="-47625"/>
              <a:ext cx="1506300" cy="20757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1" name="Google Shape;81;p6"/>
          <p:cNvSpPr>
            <a:spLocks noGrp="1"/>
          </p:cNvSpPr>
          <p:nvPr>
            <p:ph type="pic" idx="2"/>
          </p:nvPr>
        </p:nvSpPr>
        <p:spPr>
          <a:xfrm>
            <a:off x="1223275" y="1113038"/>
            <a:ext cx="5818500" cy="7758000"/>
          </a:xfrm>
          <a:prstGeom prst="roundRect">
            <a:avLst>
              <a:gd name="adj" fmla="val 3922"/>
            </a:avLst>
          </a:prstGeom>
          <a:noFill/>
          <a:ln w="19050" cap="flat" cmpd="sng">
            <a:solidFill>
              <a:schemeClr val="dk1"/>
            </a:solidFill>
            <a:prstDash val="solid"/>
            <a:round/>
            <a:headEnd type="none" w="sm" len="sm"/>
            <a:tailEnd type="none" w="sm" len="sm"/>
          </a:ln>
        </p:spPr>
      </p:sp>
      <p:sp>
        <p:nvSpPr>
          <p:cNvPr id="82" name="Google Shape;82;p6"/>
          <p:cNvSpPr txBox="1">
            <a:spLocks noGrp="1"/>
          </p:cNvSpPr>
          <p:nvPr>
            <p:ph type="title"/>
          </p:nvPr>
        </p:nvSpPr>
        <p:spPr>
          <a:xfrm>
            <a:off x="8411450" y="2005007"/>
            <a:ext cx="8229600" cy="18297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chemeClr val="dk1"/>
              </a:buClr>
              <a:buSzPts val="10000"/>
              <a:buNone/>
              <a:defRPr sz="10000" i="0" u="none" strike="noStrike" cap="none">
                <a:solidFill>
                  <a:schemeClr val="dk1"/>
                </a:solidFill>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a:endParaRPr/>
          </a:p>
        </p:txBody>
      </p:sp>
      <p:sp>
        <p:nvSpPr>
          <p:cNvPr id="83" name="Google Shape;83;p6"/>
          <p:cNvSpPr txBox="1">
            <a:spLocks noGrp="1"/>
          </p:cNvSpPr>
          <p:nvPr>
            <p:ph type="body" idx="1"/>
          </p:nvPr>
        </p:nvSpPr>
        <p:spPr>
          <a:xfrm>
            <a:off x="8411450" y="4309800"/>
            <a:ext cx="8229600" cy="4526100"/>
          </a:xfrm>
          <a:prstGeom prst="rect">
            <a:avLst/>
          </a:prstGeom>
          <a:noFill/>
          <a:ln>
            <a:noFill/>
          </a:ln>
        </p:spPr>
        <p:txBody>
          <a:bodyPr spcFirstLastPara="1" wrap="square" lIns="91425" tIns="45700" rIns="91425" bIns="45700" anchor="t" anchorCtr="0">
            <a:normAutofit/>
          </a:bodyPr>
          <a:lstStyle>
            <a:lvl1pPr marL="457200" marR="0" lvl="0" indent="-374650" algn="l">
              <a:spcBef>
                <a:spcPts val="64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1pPr>
            <a:lvl2pPr marL="914400" marR="0" lvl="1" indent="-374650" algn="l">
              <a:spcBef>
                <a:spcPts val="56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2pPr>
            <a:lvl3pPr marL="1371600" marR="0" lvl="2" indent="-374650" algn="l">
              <a:spcBef>
                <a:spcPts val="48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3pPr>
            <a:lvl4pPr marL="1828800" marR="0" lvl="3"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4pPr>
            <a:lvl5pPr marL="2286000" marR="0" lvl="4"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5pPr>
            <a:lvl6pPr marL="2743200" marR="0" lvl="5"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6pPr>
            <a:lvl7pPr marL="3200400" marR="0" lvl="6"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7pPr>
            <a:lvl8pPr marL="3657600" marR="0" lvl="7"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8pPr>
            <a:lvl9pPr marL="4114800" marR="0" lvl="8" indent="-374650" algn="l">
              <a:spcBef>
                <a:spcPts val="400"/>
              </a:spcBef>
              <a:spcAft>
                <a:spcPts val="0"/>
              </a:spcAft>
              <a:buClr>
                <a:schemeClr val="dk1"/>
              </a:buClr>
              <a:buSzPts val="2300"/>
              <a:buFont typeface="Work Sans"/>
              <a:buChar char="•"/>
              <a:defRPr sz="2300" i="0" u="none" strike="noStrike" cap="none">
                <a:solidFill>
                  <a:schemeClr val="dk1"/>
                </a:solidFill>
                <a:latin typeface="Work Sans"/>
                <a:ea typeface="Work Sans"/>
                <a:cs typeface="Work Sans"/>
                <a:sym typeface="Work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84"/>
        <p:cNvGrpSpPr/>
        <p:nvPr/>
      </p:nvGrpSpPr>
      <p:grpSpPr>
        <a:xfrm>
          <a:off x="0" y="0"/>
          <a:ext cx="0" cy="0"/>
          <a:chOff x="0" y="0"/>
          <a:chExt cx="0" cy="0"/>
        </a:xfrm>
      </p:grpSpPr>
      <p:grpSp>
        <p:nvGrpSpPr>
          <p:cNvPr id="85" name="Google Shape;85;p7"/>
          <p:cNvGrpSpPr/>
          <p:nvPr/>
        </p:nvGrpSpPr>
        <p:grpSpPr>
          <a:xfrm>
            <a:off x="1342165" y="1162118"/>
            <a:ext cx="4290224" cy="3467329"/>
            <a:chOff x="0" y="-47625"/>
            <a:chExt cx="1129928" cy="913200"/>
          </a:xfrm>
        </p:grpSpPr>
        <p:sp>
          <p:nvSpPr>
            <p:cNvPr id="86" name="Google Shape;86;p7"/>
            <p:cNvSpPr/>
            <p:nvPr/>
          </p:nvSpPr>
          <p:spPr>
            <a:xfrm>
              <a:off x="0" y="0"/>
              <a:ext cx="1129928" cy="865560"/>
            </a:xfrm>
            <a:custGeom>
              <a:avLst/>
              <a:gdLst/>
              <a:ahLst/>
              <a:cxnLst/>
              <a:rect l="l" t="t" r="r" b="b"/>
              <a:pathLst>
                <a:path w="1129928" h="865560" extrusionOk="0">
                  <a:moveTo>
                    <a:pt x="54137" y="0"/>
                  </a:moveTo>
                  <a:lnTo>
                    <a:pt x="1075791" y="0"/>
                  </a:lnTo>
                  <a:cubicBezTo>
                    <a:pt x="1090149" y="0"/>
                    <a:pt x="1103919" y="5704"/>
                    <a:pt x="1114072" y="15856"/>
                  </a:cubicBezTo>
                  <a:cubicBezTo>
                    <a:pt x="1124224" y="26009"/>
                    <a:pt x="1129928" y="39779"/>
                    <a:pt x="1129928" y="54137"/>
                  </a:cubicBezTo>
                  <a:lnTo>
                    <a:pt x="1129928" y="811423"/>
                  </a:lnTo>
                  <a:cubicBezTo>
                    <a:pt x="1129928" y="825781"/>
                    <a:pt x="1124224" y="839551"/>
                    <a:pt x="1114072" y="849703"/>
                  </a:cubicBezTo>
                  <a:cubicBezTo>
                    <a:pt x="1103919" y="859856"/>
                    <a:pt x="1090149" y="865560"/>
                    <a:pt x="1075791" y="865560"/>
                  </a:cubicBezTo>
                  <a:lnTo>
                    <a:pt x="54137" y="865560"/>
                  </a:lnTo>
                  <a:cubicBezTo>
                    <a:pt x="39779" y="865560"/>
                    <a:pt x="26009" y="859856"/>
                    <a:pt x="15856" y="849703"/>
                  </a:cubicBezTo>
                  <a:cubicBezTo>
                    <a:pt x="5704" y="839551"/>
                    <a:pt x="0" y="825781"/>
                    <a:pt x="0" y="811423"/>
                  </a:cubicBezTo>
                  <a:lnTo>
                    <a:pt x="0" y="54137"/>
                  </a:lnTo>
                  <a:cubicBezTo>
                    <a:pt x="0" y="39779"/>
                    <a:pt x="5704" y="26009"/>
                    <a:pt x="15856" y="15856"/>
                  </a:cubicBezTo>
                  <a:cubicBezTo>
                    <a:pt x="26009" y="5704"/>
                    <a:pt x="39779" y="0"/>
                    <a:pt x="54137"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txBox="1"/>
            <p:nvPr/>
          </p:nvSpPr>
          <p:spPr>
            <a:xfrm>
              <a:off x="0" y="-47625"/>
              <a:ext cx="1129800" cy="913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 name="Google Shape;88;p7"/>
          <p:cNvGrpSpPr/>
          <p:nvPr/>
        </p:nvGrpSpPr>
        <p:grpSpPr>
          <a:xfrm>
            <a:off x="7155635" y="1162118"/>
            <a:ext cx="4290224" cy="3467329"/>
            <a:chOff x="0" y="-47625"/>
            <a:chExt cx="1129928" cy="913200"/>
          </a:xfrm>
        </p:grpSpPr>
        <p:sp>
          <p:nvSpPr>
            <p:cNvPr id="89" name="Google Shape;89;p7"/>
            <p:cNvSpPr/>
            <p:nvPr/>
          </p:nvSpPr>
          <p:spPr>
            <a:xfrm>
              <a:off x="0" y="0"/>
              <a:ext cx="1129928" cy="865560"/>
            </a:xfrm>
            <a:custGeom>
              <a:avLst/>
              <a:gdLst/>
              <a:ahLst/>
              <a:cxnLst/>
              <a:rect l="l" t="t" r="r" b="b"/>
              <a:pathLst>
                <a:path w="1129928" h="865560" extrusionOk="0">
                  <a:moveTo>
                    <a:pt x="54137" y="0"/>
                  </a:moveTo>
                  <a:lnTo>
                    <a:pt x="1075791" y="0"/>
                  </a:lnTo>
                  <a:cubicBezTo>
                    <a:pt x="1090149" y="0"/>
                    <a:pt x="1103919" y="5704"/>
                    <a:pt x="1114072" y="15856"/>
                  </a:cubicBezTo>
                  <a:cubicBezTo>
                    <a:pt x="1124224" y="26009"/>
                    <a:pt x="1129928" y="39779"/>
                    <a:pt x="1129928" y="54137"/>
                  </a:cubicBezTo>
                  <a:lnTo>
                    <a:pt x="1129928" y="811423"/>
                  </a:lnTo>
                  <a:cubicBezTo>
                    <a:pt x="1129928" y="825781"/>
                    <a:pt x="1124224" y="839551"/>
                    <a:pt x="1114072" y="849703"/>
                  </a:cubicBezTo>
                  <a:cubicBezTo>
                    <a:pt x="1103919" y="859856"/>
                    <a:pt x="1090149" y="865560"/>
                    <a:pt x="1075791" y="865560"/>
                  </a:cubicBezTo>
                  <a:lnTo>
                    <a:pt x="54137" y="865560"/>
                  </a:lnTo>
                  <a:cubicBezTo>
                    <a:pt x="39779" y="865560"/>
                    <a:pt x="26009" y="859856"/>
                    <a:pt x="15856" y="849703"/>
                  </a:cubicBezTo>
                  <a:cubicBezTo>
                    <a:pt x="5704" y="839551"/>
                    <a:pt x="0" y="825781"/>
                    <a:pt x="0" y="811423"/>
                  </a:cubicBezTo>
                  <a:lnTo>
                    <a:pt x="0" y="54137"/>
                  </a:lnTo>
                  <a:cubicBezTo>
                    <a:pt x="0" y="39779"/>
                    <a:pt x="5704" y="26009"/>
                    <a:pt x="15856" y="15856"/>
                  </a:cubicBezTo>
                  <a:cubicBezTo>
                    <a:pt x="26009" y="5704"/>
                    <a:pt x="39779" y="0"/>
                    <a:pt x="54137"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txBox="1"/>
            <p:nvPr/>
          </p:nvSpPr>
          <p:spPr>
            <a:xfrm>
              <a:off x="0" y="-47625"/>
              <a:ext cx="1129800" cy="913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 name="Google Shape;91;p7"/>
          <p:cNvGrpSpPr/>
          <p:nvPr/>
        </p:nvGrpSpPr>
        <p:grpSpPr>
          <a:xfrm>
            <a:off x="1412425" y="4927481"/>
            <a:ext cx="3545925" cy="1199441"/>
            <a:chOff x="0" y="-47625"/>
            <a:chExt cx="933900" cy="315900"/>
          </a:xfrm>
        </p:grpSpPr>
        <p:sp>
          <p:nvSpPr>
            <p:cNvPr id="92" name="Google Shape;92;p7"/>
            <p:cNvSpPr/>
            <p:nvPr/>
          </p:nvSpPr>
          <p:spPr>
            <a:xfrm>
              <a:off x="0" y="0"/>
              <a:ext cx="933832" cy="268181"/>
            </a:xfrm>
            <a:custGeom>
              <a:avLst/>
              <a:gdLst/>
              <a:ahLst/>
              <a:cxnLst/>
              <a:rect l="l" t="t" r="r" b="b"/>
              <a:pathLst>
                <a:path w="933832" h="268181" extrusionOk="0">
                  <a:moveTo>
                    <a:pt x="134091" y="0"/>
                  </a:moveTo>
                  <a:lnTo>
                    <a:pt x="799741" y="0"/>
                  </a:lnTo>
                  <a:cubicBezTo>
                    <a:pt x="835304" y="0"/>
                    <a:pt x="869410" y="14127"/>
                    <a:pt x="894557" y="39274"/>
                  </a:cubicBezTo>
                  <a:cubicBezTo>
                    <a:pt x="919704" y="64421"/>
                    <a:pt x="933832" y="98528"/>
                    <a:pt x="933832" y="134091"/>
                  </a:cubicBezTo>
                  <a:lnTo>
                    <a:pt x="933832" y="134091"/>
                  </a:lnTo>
                  <a:cubicBezTo>
                    <a:pt x="933832" y="208147"/>
                    <a:pt x="873797" y="268181"/>
                    <a:pt x="79974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txBox="1"/>
            <p:nvPr/>
          </p:nvSpPr>
          <p:spPr>
            <a:xfrm>
              <a:off x="0" y="-47625"/>
              <a:ext cx="9339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 name="Google Shape;94;p7"/>
          <p:cNvGrpSpPr/>
          <p:nvPr/>
        </p:nvGrpSpPr>
        <p:grpSpPr>
          <a:xfrm>
            <a:off x="7225895" y="4927481"/>
            <a:ext cx="3545925" cy="1199441"/>
            <a:chOff x="0" y="-47625"/>
            <a:chExt cx="933900" cy="315900"/>
          </a:xfrm>
        </p:grpSpPr>
        <p:sp>
          <p:nvSpPr>
            <p:cNvPr id="95" name="Google Shape;95;p7"/>
            <p:cNvSpPr/>
            <p:nvPr/>
          </p:nvSpPr>
          <p:spPr>
            <a:xfrm>
              <a:off x="0" y="0"/>
              <a:ext cx="933832" cy="268181"/>
            </a:xfrm>
            <a:custGeom>
              <a:avLst/>
              <a:gdLst/>
              <a:ahLst/>
              <a:cxnLst/>
              <a:rect l="l" t="t" r="r" b="b"/>
              <a:pathLst>
                <a:path w="933832" h="268181" extrusionOk="0">
                  <a:moveTo>
                    <a:pt x="134091" y="0"/>
                  </a:moveTo>
                  <a:lnTo>
                    <a:pt x="799741" y="0"/>
                  </a:lnTo>
                  <a:cubicBezTo>
                    <a:pt x="835304" y="0"/>
                    <a:pt x="869410" y="14127"/>
                    <a:pt x="894557" y="39274"/>
                  </a:cubicBezTo>
                  <a:cubicBezTo>
                    <a:pt x="919704" y="64421"/>
                    <a:pt x="933832" y="98528"/>
                    <a:pt x="933832" y="134091"/>
                  </a:cubicBezTo>
                  <a:lnTo>
                    <a:pt x="933832" y="134091"/>
                  </a:lnTo>
                  <a:cubicBezTo>
                    <a:pt x="933832" y="208147"/>
                    <a:pt x="873797" y="268181"/>
                    <a:pt x="79974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txBox="1"/>
            <p:nvPr/>
          </p:nvSpPr>
          <p:spPr>
            <a:xfrm>
              <a:off x="0" y="-47625"/>
              <a:ext cx="9339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 name="Google Shape;97;p7"/>
          <p:cNvGrpSpPr/>
          <p:nvPr/>
        </p:nvGrpSpPr>
        <p:grpSpPr>
          <a:xfrm>
            <a:off x="1407946" y="4721741"/>
            <a:ext cx="3555037" cy="1199441"/>
            <a:chOff x="0" y="-47625"/>
            <a:chExt cx="936300" cy="315900"/>
          </a:xfrm>
        </p:grpSpPr>
        <p:sp>
          <p:nvSpPr>
            <p:cNvPr id="98" name="Google Shape;98;p7"/>
            <p:cNvSpPr/>
            <p:nvPr/>
          </p:nvSpPr>
          <p:spPr>
            <a:xfrm>
              <a:off x="0" y="0"/>
              <a:ext cx="936191" cy="268181"/>
            </a:xfrm>
            <a:custGeom>
              <a:avLst/>
              <a:gdLst/>
              <a:ahLst/>
              <a:cxnLst/>
              <a:rect l="l" t="t" r="r" b="b"/>
              <a:pathLst>
                <a:path w="936191" h="268181" extrusionOk="0">
                  <a:moveTo>
                    <a:pt x="134091" y="0"/>
                  </a:moveTo>
                  <a:lnTo>
                    <a:pt x="802100" y="0"/>
                  </a:lnTo>
                  <a:cubicBezTo>
                    <a:pt x="876156" y="0"/>
                    <a:pt x="936191" y="60034"/>
                    <a:pt x="936191" y="134091"/>
                  </a:cubicBezTo>
                  <a:lnTo>
                    <a:pt x="936191" y="134091"/>
                  </a:lnTo>
                  <a:cubicBezTo>
                    <a:pt x="936191" y="169654"/>
                    <a:pt x="922063" y="203760"/>
                    <a:pt x="896917" y="228907"/>
                  </a:cubicBezTo>
                  <a:cubicBezTo>
                    <a:pt x="871770" y="254054"/>
                    <a:pt x="837663" y="268181"/>
                    <a:pt x="802100" y="268181"/>
                  </a:cubicBezTo>
                  <a:lnTo>
                    <a:pt x="134091" y="268181"/>
                  </a:lnTo>
                  <a:cubicBezTo>
                    <a:pt x="60034" y="268181"/>
                    <a:pt x="0" y="208147"/>
                    <a:pt x="0" y="134091"/>
                  </a:cubicBezTo>
                  <a:lnTo>
                    <a:pt x="0" y="134091"/>
                  </a:lnTo>
                  <a:cubicBezTo>
                    <a:pt x="0" y="60034"/>
                    <a:pt x="60034" y="0"/>
                    <a:pt x="134091" y="0"/>
                  </a:cubicBezTo>
                  <a:close/>
                </a:path>
              </a:pathLst>
            </a:custGeom>
            <a:solidFill>
              <a:srgbClr val="FFE7E7"/>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txBox="1"/>
            <p:nvPr/>
          </p:nvSpPr>
          <p:spPr>
            <a:xfrm>
              <a:off x="0" y="-47625"/>
              <a:ext cx="9363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0" name="Google Shape;100;p7"/>
          <p:cNvGrpSpPr/>
          <p:nvPr/>
        </p:nvGrpSpPr>
        <p:grpSpPr>
          <a:xfrm>
            <a:off x="7221416" y="4721741"/>
            <a:ext cx="3555037" cy="1199441"/>
            <a:chOff x="0" y="-47625"/>
            <a:chExt cx="936300" cy="315900"/>
          </a:xfrm>
        </p:grpSpPr>
        <p:sp>
          <p:nvSpPr>
            <p:cNvPr id="101" name="Google Shape;101;p7"/>
            <p:cNvSpPr/>
            <p:nvPr/>
          </p:nvSpPr>
          <p:spPr>
            <a:xfrm>
              <a:off x="0" y="0"/>
              <a:ext cx="936191" cy="268181"/>
            </a:xfrm>
            <a:custGeom>
              <a:avLst/>
              <a:gdLst/>
              <a:ahLst/>
              <a:cxnLst/>
              <a:rect l="l" t="t" r="r" b="b"/>
              <a:pathLst>
                <a:path w="936191" h="268181" extrusionOk="0">
                  <a:moveTo>
                    <a:pt x="134091" y="0"/>
                  </a:moveTo>
                  <a:lnTo>
                    <a:pt x="802100" y="0"/>
                  </a:lnTo>
                  <a:cubicBezTo>
                    <a:pt x="876156" y="0"/>
                    <a:pt x="936191" y="60034"/>
                    <a:pt x="936191" y="134091"/>
                  </a:cubicBezTo>
                  <a:lnTo>
                    <a:pt x="936191" y="134091"/>
                  </a:lnTo>
                  <a:cubicBezTo>
                    <a:pt x="936191" y="169654"/>
                    <a:pt x="922063" y="203760"/>
                    <a:pt x="896917" y="228907"/>
                  </a:cubicBezTo>
                  <a:cubicBezTo>
                    <a:pt x="871770" y="254054"/>
                    <a:pt x="837663" y="268181"/>
                    <a:pt x="802100" y="268181"/>
                  </a:cubicBezTo>
                  <a:lnTo>
                    <a:pt x="134091" y="268181"/>
                  </a:lnTo>
                  <a:cubicBezTo>
                    <a:pt x="60034" y="268181"/>
                    <a:pt x="0" y="208147"/>
                    <a:pt x="0" y="134091"/>
                  </a:cubicBezTo>
                  <a:lnTo>
                    <a:pt x="0" y="134091"/>
                  </a:lnTo>
                  <a:cubicBezTo>
                    <a:pt x="0" y="60034"/>
                    <a:pt x="60034" y="0"/>
                    <a:pt x="134091" y="0"/>
                  </a:cubicBezTo>
                  <a:close/>
                </a:path>
              </a:pathLst>
            </a:custGeom>
            <a:solidFill>
              <a:srgbClr val="CADDAD"/>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txBox="1"/>
            <p:nvPr/>
          </p:nvSpPr>
          <p:spPr>
            <a:xfrm>
              <a:off x="0" y="-47625"/>
              <a:ext cx="9363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 name="Google Shape;103;p7"/>
          <p:cNvGrpSpPr/>
          <p:nvPr/>
        </p:nvGrpSpPr>
        <p:grpSpPr>
          <a:xfrm>
            <a:off x="12969105" y="1162118"/>
            <a:ext cx="4290224" cy="3467329"/>
            <a:chOff x="0" y="-47625"/>
            <a:chExt cx="1129928" cy="913200"/>
          </a:xfrm>
        </p:grpSpPr>
        <p:sp>
          <p:nvSpPr>
            <p:cNvPr id="104" name="Google Shape;104;p7"/>
            <p:cNvSpPr/>
            <p:nvPr/>
          </p:nvSpPr>
          <p:spPr>
            <a:xfrm>
              <a:off x="0" y="0"/>
              <a:ext cx="1129928" cy="865560"/>
            </a:xfrm>
            <a:custGeom>
              <a:avLst/>
              <a:gdLst/>
              <a:ahLst/>
              <a:cxnLst/>
              <a:rect l="l" t="t" r="r" b="b"/>
              <a:pathLst>
                <a:path w="1129928" h="865560" extrusionOk="0">
                  <a:moveTo>
                    <a:pt x="54137" y="0"/>
                  </a:moveTo>
                  <a:lnTo>
                    <a:pt x="1075791" y="0"/>
                  </a:lnTo>
                  <a:cubicBezTo>
                    <a:pt x="1090149" y="0"/>
                    <a:pt x="1103919" y="5704"/>
                    <a:pt x="1114072" y="15856"/>
                  </a:cubicBezTo>
                  <a:cubicBezTo>
                    <a:pt x="1124224" y="26009"/>
                    <a:pt x="1129928" y="39779"/>
                    <a:pt x="1129928" y="54137"/>
                  </a:cubicBezTo>
                  <a:lnTo>
                    <a:pt x="1129928" y="811423"/>
                  </a:lnTo>
                  <a:cubicBezTo>
                    <a:pt x="1129928" y="825781"/>
                    <a:pt x="1124224" y="839551"/>
                    <a:pt x="1114072" y="849703"/>
                  </a:cubicBezTo>
                  <a:cubicBezTo>
                    <a:pt x="1103919" y="859856"/>
                    <a:pt x="1090149" y="865560"/>
                    <a:pt x="1075791" y="865560"/>
                  </a:cubicBezTo>
                  <a:lnTo>
                    <a:pt x="54137" y="865560"/>
                  </a:lnTo>
                  <a:cubicBezTo>
                    <a:pt x="39779" y="865560"/>
                    <a:pt x="26009" y="859856"/>
                    <a:pt x="15856" y="849703"/>
                  </a:cubicBezTo>
                  <a:cubicBezTo>
                    <a:pt x="5704" y="839551"/>
                    <a:pt x="0" y="825781"/>
                    <a:pt x="0" y="811423"/>
                  </a:cubicBezTo>
                  <a:lnTo>
                    <a:pt x="0" y="54137"/>
                  </a:lnTo>
                  <a:cubicBezTo>
                    <a:pt x="0" y="39779"/>
                    <a:pt x="5704" y="26009"/>
                    <a:pt x="15856" y="15856"/>
                  </a:cubicBezTo>
                  <a:cubicBezTo>
                    <a:pt x="26009" y="5704"/>
                    <a:pt x="39779" y="0"/>
                    <a:pt x="54137"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txBox="1"/>
            <p:nvPr/>
          </p:nvSpPr>
          <p:spPr>
            <a:xfrm>
              <a:off x="0" y="-47625"/>
              <a:ext cx="1129800" cy="913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 name="Google Shape;106;p7"/>
          <p:cNvGrpSpPr/>
          <p:nvPr/>
        </p:nvGrpSpPr>
        <p:grpSpPr>
          <a:xfrm>
            <a:off x="13039366" y="4927481"/>
            <a:ext cx="3545925" cy="1199441"/>
            <a:chOff x="0" y="-47625"/>
            <a:chExt cx="933900" cy="315900"/>
          </a:xfrm>
        </p:grpSpPr>
        <p:sp>
          <p:nvSpPr>
            <p:cNvPr id="107" name="Google Shape;107;p7"/>
            <p:cNvSpPr/>
            <p:nvPr/>
          </p:nvSpPr>
          <p:spPr>
            <a:xfrm>
              <a:off x="0" y="0"/>
              <a:ext cx="933832" cy="268181"/>
            </a:xfrm>
            <a:custGeom>
              <a:avLst/>
              <a:gdLst/>
              <a:ahLst/>
              <a:cxnLst/>
              <a:rect l="l" t="t" r="r" b="b"/>
              <a:pathLst>
                <a:path w="933832" h="268181" extrusionOk="0">
                  <a:moveTo>
                    <a:pt x="134091" y="0"/>
                  </a:moveTo>
                  <a:lnTo>
                    <a:pt x="799741" y="0"/>
                  </a:lnTo>
                  <a:cubicBezTo>
                    <a:pt x="835304" y="0"/>
                    <a:pt x="869410" y="14127"/>
                    <a:pt x="894557" y="39274"/>
                  </a:cubicBezTo>
                  <a:cubicBezTo>
                    <a:pt x="919704" y="64421"/>
                    <a:pt x="933832" y="98528"/>
                    <a:pt x="933832" y="134091"/>
                  </a:cubicBezTo>
                  <a:lnTo>
                    <a:pt x="933832" y="134091"/>
                  </a:lnTo>
                  <a:cubicBezTo>
                    <a:pt x="933832" y="208147"/>
                    <a:pt x="873797" y="268181"/>
                    <a:pt x="79974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txBox="1"/>
            <p:nvPr/>
          </p:nvSpPr>
          <p:spPr>
            <a:xfrm>
              <a:off x="0" y="-47625"/>
              <a:ext cx="9339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 name="Google Shape;109;p7"/>
          <p:cNvGrpSpPr/>
          <p:nvPr/>
        </p:nvGrpSpPr>
        <p:grpSpPr>
          <a:xfrm>
            <a:off x="13034887" y="4721741"/>
            <a:ext cx="3555037" cy="1199441"/>
            <a:chOff x="0" y="-47625"/>
            <a:chExt cx="936300" cy="315900"/>
          </a:xfrm>
        </p:grpSpPr>
        <p:sp>
          <p:nvSpPr>
            <p:cNvPr id="110" name="Google Shape;110;p7"/>
            <p:cNvSpPr/>
            <p:nvPr/>
          </p:nvSpPr>
          <p:spPr>
            <a:xfrm>
              <a:off x="0" y="0"/>
              <a:ext cx="936191" cy="268181"/>
            </a:xfrm>
            <a:custGeom>
              <a:avLst/>
              <a:gdLst/>
              <a:ahLst/>
              <a:cxnLst/>
              <a:rect l="l" t="t" r="r" b="b"/>
              <a:pathLst>
                <a:path w="936191" h="268181" extrusionOk="0">
                  <a:moveTo>
                    <a:pt x="134091" y="0"/>
                  </a:moveTo>
                  <a:lnTo>
                    <a:pt x="802100" y="0"/>
                  </a:lnTo>
                  <a:cubicBezTo>
                    <a:pt x="876156" y="0"/>
                    <a:pt x="936191" y="60034"/>
                    <a:pt x="936191" y="134091"/>
                  </a:cubicBezTo>
                  <a:lnTo>
                    <a:pt x="936191" y="134091"/>
                  </a:lnTo>
                  <a:cubicBezTo>
                    <a:pt x="936191" y="169654"/>
                    <a:pt x="922063" y="203760"/>
                    <a:pt x="896917" y="228907"/>
                  </a:cubicBezTo>
                  <a:cubicBezTo>
                    <a:pt x="871770" y="254054"/>
                    <a:pt x="837663" y="268181"/>
                    <a:pt x="802100" y="268181"/>
                  </a:cubicBezTo>
                  <a:lnTo>
                    <a:pt x="134091" y="268181"/>
                  </a:lnTo>
                  <a:cubicBezTo>
                    <a:pt x="60034" y="268181"/>
                    <a:pt x="0" y="208147"/>
                    <a:pt x="0" y="134091"/>
                  </a:cubicBezTo>
                  <a:lnTo>
                    <a:pt x="0" y="134091"/>
                  </a:lnTo>
                  <a:cubicBezTo>
                    <a:pt x="0" y="60034"/>
                    <a:pt x="60034" y="0"/>
                    <a:pt x="134091" y="0"/>
                  </a:cubicBezTo>
                  <a:close/>
                </a:path>
              </a:pathLst>
            </a:custGeom>
            <a:solidFill>
              <a:srgbClr val="DAF3FD"/>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txBox="1"/>
            <p:nvPr/>
          </p:nvSpPr>
          <p:spPr>
            <a:xfrm>
              <a:off x="0" y="-47625"/>
              <a:ext cx="9363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2" name="Google Shape;112;p7"/>
          <p:cNvSpPr txBox="1">
            <a:spLocks noGrp="1"/>
          </p:cNvSpPr>
          <p:nvPr>
            <p:ph type="body" idx="1"/>
          </p:nvPr>
        </p:nvSpPr>
        <p:spPr>
          <a:xfrm>
            <a:off x="1028700" y="6491975"/>
            <a:ext cx="4603800" cy="3024900"/>
          </a:xfrm>
          <a:prstGeom prst="rect">
            <a:avLst/>
          </a:prstGeom>
          <a:noFill/>
          <a:ln>
            <a:noFill/>
          </a:ln>
        </p:spPr>
        <p:txBody>
          <a:bodyPr spcFirstLastPara="1" wrap="square" lIns="91425" tIns="45700" rIns="91425" bIns="45700" anchor="t" anchorCtr="0">
            <a:normAutofit/>
          </a:bodyPr>
          <a:lstStyle>
            <a:lvl1pPr marL="457200" marR="0" lvl="0" indent="-361950" algn="l">
              <a:spcBef>
                <a:spcPts val="64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1pPr>
            <a:lvl2pPr marL="914400" marR="0" lvl="1" indent="-361950" algn="l">
              <a:spcBef>
                <a:spcPts val="56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2pPr>
            <a:lvl3pPr marL="1371600" marR="0" lvl="2" indent="-361950" algn="l">
              <a:spcBef>
                <a:spcPts val="48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3pPr>
            <a:lvl4pPr marL="1828800" marR="0" lvl="3"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4pPr>
            <a:lvl5pPr marL="2286000" marR="0" lvl="4"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5pPr>
            <a:lvl6pPr marL="2743200" marR="0" lvl="5"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6pPr>
            <a:lvl7pPr marL="3200400" marR="0" lvl="6"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7pPr>
            <a:lvl8pPr marL="3657600" marR="0" lvl="7"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8pPr>
            <a:lvl9pPr marL="4114800" marR="0" lvl="8"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9pPr>
          </a:lstStyle>
          <a:p>
            <a:endParaRPr/>
          </a:p>
        </p:txBody>
      </p:sp>
      <p:sp>
        <p:nvSpPr>
          <p:cNvPr id="113" name="Google Shape;113;p7"/>
          <p:cNvSpPr txBox="1">
            <a:spLocks noGrp="1"/>
          </p:cNvSpPr>
          <p:nvPr>
            <p:ph type="body" idx="2"/>
          </p:nvPr>
        </p:nvSpPr>
        <p:spPr>
          <a:xfrm>
            <a:off x="6724950" y="6491975"/>
            <a:ext cx="4603800" cy="3024900"/>
          </a:xfrm>
          <a:prstGeom prst="rect">
            <a:avLst/>
          </a:prstGeom>
          <a:noFill/>
          <a:ln>
            <a:noFill/>
          </a:ln>
        </p:spPr>
        <p:txBody>
          <a:bodyPr spcFirstLastPara="1" wrap="square" lIns="91425" tIns="45700" rIns="91425" bIns="45700" anchor="t" anchorCtr="0">
            <a:normAutofit/>
          </a:bodyPr>
          <a:lstStyle>
            <a:lvl1pPr marL="457200" marR="0" lvl="0" indent="-361950" algn="l">
              <a:spcBef>
                <a:spcPts val="64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1pPr>
            <a:lvl2pPr marL="914400" marR="0" lvl="1" indent="-361950" algn="l">
              <a:spcBef>
                <a:spcPts val="56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2pPr>
            <a:lvl3pPr marL="1371600" marR="0" lvl="2" indent="-361950" algn="l">
              <a:spcBef>
                <a:spcPts val="48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3pPr>
            <a:lvl4pPr marL="1828800" marR="0" lvl="3"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4pPr>
            <a:lvl5pPr marL="2286000" marR="0" lvl="4"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5pPr>
            <a:lvl6pPr marL="2743200" marR="0" lvl="5"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6pPr>
            <a:lvl7pPr marL="3200400" marR="0" lvl="6"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7pPr>
            <a:lvl8pPr marL="3657600" marR="0" lvl="7"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8pPr>
            <a:lvl9pPr marL="4114800" marR="0" lvl="8"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9pPr>
          </a:lstStyle>
          <a:p>
            <a:endParaRPr/>
          </a:p>
        </p:txBody>
      </p:sp>
      <p:sp>
        <p:nvSpPr>
          <p:cNvPr id="114" name="Google Shape;114;p7"/>
          <p:cNvSpPr txBox="1">
            <a:spLocks noGrp="1"/>
          </p:cNvSpPr>
          <p:nvPr>
            <p:ph type="body" idx="3"/>
          </p:nvPr>
        </p:nvSpPr>
        <p:spPr>
          <a:xfrm>
            <a:off x="12510500" y="6491975"/>
            <a:ext cx="4603800" cy="3024900"/>
          </a:xfrm>
          <a:prstGeom prst="rect">
            <a:avLst/>
          </a:prstGeom>
          <a:noFill/>
          <a:ln>
            <a:noFill/>
          </a:ln>
        </p:spPr>
        <p:txBody>
          <a:bodyPr spcFirstLastPara="1" wrap="square" lIns="91425" tIns="45700" rIns="91425" bIns="45700" anchor="t" anchorCtr="0">
            <a:normAutofit/>
          </a:bodyPr>
          <a:lstStyle>
            <a:lvl1pPr marL="457200" marR="0" lvl="0" indent="-361950" algn="l">
              <a:spcBef>
                <a:spcPts val="64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1pPr>
            <a:lvl2pPr marL="914400" marR="0" lvl="1" indent="-361950" algn="l">
              <a:spcBef>
                <a:spcPts val="56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2pPr>
            <a:lvl3pPr marL="1371600" marR="0" lvl="2" indent="-361950" algn="l">
              <a:spcBef>
                <a:spcPts val="48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3pPr>
            <a:lvl4pPr marL="1828800" marR="0" lvl="3"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4pPr>
            <a:lvl5pPr marL="2286000" marR="0" lvl="4"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5pPr>
            <a:lvl6pPr marL="2743200" marR="0" lvl="5"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6pPr>
            <a:lvl7pPr marL="3200400" marR="0" lvl="6"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7pPr>
            <a:lvl8pPr marL="3657600" marR="0" lvl="7"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8pPr>
            <a:lvl9pPr marL="4114800" marR="0" lvl="8"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9pPr>
          </a:lstStyle>
          <a:p>
            <a:endParaRPr/>
          </a:p>
        </p:txBody>
      </p:sp>
      <p:sp>
        <p:nvSpPr>
          <p:cNvPr id="115" name="Google Shape;115;p7"/>
          <p:cNvSpPr txBox="1">
            <a:spLocks noGrp="1"/>
          </p:cNvSpPr>
          <p:nvPr>
            <p:ph type="title"/>
          </p:nvPr>
        </p:nvSpPr>
        <p:spPr>
          <a:xfrm>
            <a:off x="1603425" y="5164325"/>
            <a:ext cx="32040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400"/>
              <a:buFont typeface="Work Sans SemiBold"/>
              <a:buNone/>
              <a:defRPr sz="2400" i="0" u="none" strike="noStrike" cap="non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116" name="Google Shape;116;p7"/>
          <p:cNvSpPr txBox="1">
            <a:spLocks noGrp="1"/>
          </p:cNvSpPr>
          <p:nvPr>
            <p:ph type="title" idx="4"/>
          </p:nvPr>
        </p:nvSpPr>
        <p:spPr>
          <a:xfrm>
            <a:off x="7424850" y="5164325"/>
            <a:ext cx="32040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400"/>
              <a:buFont typeface="Work Sans SemiBold"/>
              <a:buNone/>
              <a:defRPr sz="2400" i="0" u="none" strike="noStrike" cap="non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117" name="Google Shape;117;p7"/>
          <p:cNvSpPr txBox="1">
            <a:spLocks noGrp="1"/>
          </p:cNvSpPr>
          <p:nvPr>
            <p:ph type="title" idx="5"/>
          </p:nvPr>
        </p:nvSpPr>
        <p:spPr>
          <a:xfrm>
            <a:off x="13190450" y="5164325"/>
            <a:ext cx="32040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400"/>
              <a:buFont typeface="Work Sans SemiBold"/>
              <a:buNone/>
              <a:defRPr sz="2400" i="0" u="none" strike="noStrike" cap="non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118" name="Google Shape;118;p7"/>
          <p:cNvSpPr>
            <a:spLocks noGrp="1"/>
          </p:cNvSpPr>
          <p:nvPr>
            <p:ph type="pic" idx="6"/>
          </p:nvPr>
        </p:nvSpPr>
        <p:spPr>
          <a:xfrm>
            <a:off x="1223275" y="1113050"/>
            <a:ext cx="4170300" cy="3283500"/>
          </a:xfrm>
          <a:prstGeom prst="roundRect">
            <a:avLst>
              <a:gd name="adj" fmla="val 3922"/>
            </a:avLst>
          </a:prstGeom>
          <a:noFill/>
          <a:ln w="19050" cap="flat" cmpd="sng">
            <a:solidFill>
              <a:schemeClr val="dk1"/>
            </a:solidFill>
            <a:prstDash val="solid"/>
            <a:round/>
            <a:headEnd type="none" w="sm" len="sm"/>
            <a:tailEnd type="none" w="sm" len="sm"/>
          </a:ln>
        </p:spPr>
      </p:sp>
      <p:sp>
        <p:nvSpPr>
          <p:cNvPr id="119" name="Google Shape;119;p7"/>
          <p:cNvSpPr>
            <a:spLocks noGrp="1"/>
          </p:cNvSpPr>
          <p:nvPr>
            <p:ph type="pic" idx="7"/>
          </p:nvPr>
        </p:nvSpPr>
        <p:spPr>
          <a:xfrm>
            <a:off x="7058850" y="1113050"/>
            <a:ext cx="4170300" cy="3283500"/>
          </a:xfrm>
          <a:prstGeom prst="roundRect">
            <a:avLst>
              <a:gd name="adj" fmla="val 3922"/>
            </a:avLst>
          </a:prstGeom>
          <a:noFill/>
          <a:ln w="19050" cap="flat" cmpd="sng">
            <a:solidFill>
              <a:schemeClr val="dk1"/>
            </a:solidFill>
            <a:prstDash val="solid"/>
            <a:round/>
            <a:headEnd type="none" w="sm" len="sm"/>
            <a:tailEnd type="none" w="sm" len="sm"/>
          </a:ln>
        </p:spPr>
      </p:sp>
      <p:sp>
        <p:nvSpPr>
          <p:cNvPr id="120" name="Google Shape;120;p7"/>
          <p:cNvSpPr>
            <a:spLocks noGrp="1"/>
          </p:cNvSpPr>
          <p:nvPr>
            <p:ph type="pic" idx="8"/>
          </p:nvPr>
        </p:nvSpPr>
        <p:spPr>
          <a:xfrm>
            <a:off x="12894425" y="1113050"/>
            <a:ext cx="4170300" cy="3283500"/>
          </a:xfrm>
          <a:prstGeom prst="roundRect">
            <a:avLst>
              <a:gd name="adj" fmla="val 3922"/>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21"/>
        <p:cNvGrpSpPr/>
        <p:nvPr/>
      </p:nvGrpSpPr>
      <p:grpSpPr>
        <a:xfrm>
          <a:off x="0" y="0"/>
          <a:ext cx="0" cy="0"/>
          <a:chOff x="0" y="0"/>
          <a:chExt cx="0" cy="0"/>
        </a:xfrm>
      </p:grpSpPr>
      <p:grpSp>
        <p:nvGrpSpPr>
          <p:cNvPr id="122" name="Google Shape;122;p8"/>
          <p:cNvGrpSpPr/>
          <p:nvPr/>
        </p:nvGrpSpPr>
        <p:grpSpPr>
          <a:xfrm>
            <a:off x="4307498" y="1162118"/>
            <a:ext cx="4290224" cy="3467329"/>
            <a:chOff x="0" y="-47625"/>
            <a:chExt cx="1129928" cy="913200"/>
          </a:xfrm>
        </p:grpSpPr>
        <p:sp>
          <p:nvSpPr>
            <p:cNvPr id="123" name="Google Shape;123;p8"/>
            <p:cNvSpPr/>
            <p:nvPr/>
          </p:nvSpPr>
          <p:spPr>
            <a:xfrm>
              <a:off x="0" y="0"/>
              <a:ext cx="1129928" cy="865560"/>
            </a:xfrm>
            <a:custGeom>
              <a:avLst/>
              <a:gdLst/>
              <a:ahLst/>
              <a:cxnLst/>
              <a:rect l="l" t="t" r="r" b="b"/>
              <a:pathLst>
                <a:path w="1129928" h="865560" extrusionOk="0">
                  <a:moveTo>
                    <a:pt x="54137" y="0"/>
                  </a:moveTo>
                  <a:lnTo>
                    <a:pt x="1075791" y="0"/>
                  </a:lnTo>
                  <a:cubicBezTo>
                    <a:pt x="1090149" y="0"/>
                    <a:pt x="1103919" y="5704"/>
                    <a:pt x="1114072" y="15856"/>
                  </a:cubicBezTo>
                  <a:cubicBezTo>
                    <a:pt x="1124224" y="26009"/>
                    <a:pt x="1129928" y="39779"/>
                    <a:pt x="1129928" y="54137"/>
                  </a:cubicBezTo>
                  <a:lnTo>
                    <a:pt x="1129928" y="811423"/>
                  </a:lnTo>
                  <a:cubicBezTo>
                    <a:pt x="1129928" y="825781"/>
                    <a:pt x="1124224" y="839551"/>
                    <a:pt x="1114072" y="849703"/>
                  </a:cubicBezTo>
                  <a:cubicBezTo>
                    <a:pt x="1103919" y="859856"/>
                    <a:pt x="1090149" y="865560"/>
                    <a:pt x="1075791" y="865560"/>
                  </a:cubicBezTo>
                  <a:lnTo>
                    <a:pt x="54137" y="865560"/>
                  </a:lnTo>
                  <a:cubicBezTo>
                    <a:pt x="39779" y="865560"/>
                    <a:pt x="26009" y="859856"/>
                    <a:pt x="15856" y="849703"/>
                  </a:cubicBezTo>
                  <a:cubicBezTo>
                    <a:pt x="5704" y="839551"/>
                    <a:pt x="0" y="825781"/>
                    <a:pt x="0" y="811423"/>
                  </a:cubicBezTo>
                  <a:lnTo>
                    <a:pt x="0" y="54137"/>
                  </a:lnTo>
                  <a:cubicBezTo>
                    <a:pt x="0" y="39779"/>
                    <a:pt x="5704" y="26009"/>
                    <a:pt x="15856" y="15856"/>
                  </a:cubicBezTo>
                  <a:cubicBezTo>
                    <a:pt x="26009" y="5704"/>
                    <a:pt x="39779" y="0"/>
                    <a:pt x="54137"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txBox="1"/>
            <p:nvPr/>
          </p:nvSpPr>
          <p:spPr>
            <a:xfrm>
              <a:off x="0" y="-47625"/>
              <a:ext cx="1129800" cy="913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5" name="Google Shape;125;p8"/>
          <p:cNvGrpSpPr/>
          <p:nvPr/>
        </p:nvGrpSpPr>
        <p:grpSpPr>
          <a:xfrm>
            <a:off x="4377758" y="4927481"/>
            <a:ext cx="3545925" cy="1199441"/>
            <a:chOff x="0" y="-47625"/>
            <a:chExt cx="933900" cy="315900"/>
          </a:xfrm>
        </p:grpSpPr>
        <p:sp>
          <p:nvSpPr>
            <p:cNvPr id="126" name="Google Shape;126;p8"/>
            <p:cNvSpPr/>
            <p:nvPr/>
          </p:nvSpPr>
          <p:spPr>
            <a:xfrm>
              <a:off x="0" y="0"/>
              <a:ext cx="933832" cy="268181"/>
            </a:xfrm>
            <a:custGeom>
              <a:avLst/>
              <a:gdLst/>
              <a:ahLst/>
              <a:cxnLst/>
              <a:rect l="l" t="t" r="r" b="b"/>
              <a:pathLst>
                <a:path w="933832" h="268181" extrusionOk="0">
                  <a:moveTo>
                    <a:pt x="134091" y="0"/>
                  </a:moveTo>
                  <a:lnTo>
                    <a:pt x="799741" y="0"/>
                  </a:lnTo>
                  <a:cubicBezTo>
                    <a:pt x="835304" y="0"/>
                    <a:pt x="869410" y="14127"/>
                    <a:pt x="894557" y="39274"/>
                  </a:cubicBezTo>
                  <a:cubicBezTo>
                    <a:pt x="919704" y="64421"/>
                    <a:pt x="933832" y="98528"/>
                    <a:pt x="933832" y="134091"/>
                  </a:cubicBezTo>
                  <a:lnTo>
                    <a:pt x="933832" y="134091"/>
                  </a:lnTo>
                  <a:cubicBezTo>
                    <a:pt x="933832" y="208147"/>
                    <a:pt x="873797" y="268181"/>
                    <a:pt x="79974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txBox="1"/>
            <p:nvPr/>
          </p:nvSpPr>
          <p:spPr>
            <a:xfrm>
              <a:off x="0" y="-47625"/>
              <a:ext cx="9339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 name="Google Shape;128;p8"/>
          <p:cNvSpPr/>
          <p:nvPr/>
        </p:nvSpPr>
        <p:spPr>
          <a:xfrm>
            <a:off x="4373279" y="4902568"/>
            <a:ext cx="3555185" cy="1018417"/>
          </a:xfrm>
          <a:custGeom>
            <a:avLst/>
            <a:gdLst/>
            <a:ahLst/>
            <a:cxnLst/>
            <a:rect l="l" t="t" r="r" b="b"/>
            <a:pathLst>
              <a:path w="936191" h="268181" extrusionOk="0">
                <a:moveTo>
                  <a:pt x="134091" y="0"/>
                </a:moveTo>
                <a:lnTo>
                  <a:pt x="802100" y="0"/>
                </a:lnTo>
                <a:cubicBezTo>
                  <a:pt x="876156" y="0"/>
                  <a:pt x="936191" y="60034"/>
                  <a:pt x="936191" y="134091"/>
                </a:cubicBezTo>
                <a:lnTo>
                  <a:pt x="936191" y="134091"/>
                </a:lnTo>
                <a:cubicBezTo>
                  <a:pt x="936191" y="169654"/>
                  <a:pt x="922063" y="203760"/>
                  <a:pt x="896917" y="228907"/>
                </a:cubicBezTo>
                <a:cubicBezTo>
                  <a:pt x="871770" y="254054"/>
                  <a:pt x="837663" y="268181"/>
                  <a:pt x="802100" y="268181"/>
                </a:cubicBezTo>
                <a:lnTo>
                  <a:pt x="134091" y="268181"/>
                </a:lnTo>
                <a:cubicBezTo>
                  <a:pt x="60034" y="268181"/>
                  <a:pt x="0" y="208147"/>
                  <a:pt x="0" y="134091"/>
                </a:cubicBezTo>
                <a:lnTo>
                  <a:pt x="0" y="134091"/>
                </a:lnTo>
                <a:cubicBezTo>
                  <a:pt x="0" y="60034"/>
                  <a:pt x="60034" y="0"/>
                  <a:pt x="134091" y="0"/>
                </a:cubicBezTo>
                <a:close/>
              </a:path>
            </a:pathLst>
          </a:custGeom>
          <a:solidFill>
            <a:srgbClr val="E3DAFD"/>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8"/>
          <p:cNvGrpSpPr/>
          <p:nvPr/>
        </p:nvGrpSpPr>
        <p:grpSpPr>
          <a:xfrm>
            <a:off x="10120967" y="1162118"/>
            <a:ext cx="4290224" cy="3467329"/>
            <a:chOff x="0" y="-47625"/>
            <a:chExt cx="1129928" cy="913200"/>
          </a:xfrm>
        </p:grpSpPr>
        <p:sp>
          <p:nvSpPr>
            <p:cNvPr id="130" name="Google Shape;130;p8"/>
            <p:cNvSpPr/>
            <p:nvPr/>
          </p:nvSpPr>
          <p:spPr>
            <a:xfrm>
              <a:off x="0" y="0"/>
              <a:ext cx="1129928" cy="865560"/>
            </a:xfrm>
            <a:custGeom>
              <a:avLst/>
              <a:gdLst/>
              <a:ahLst/>
              <a:cxnLst/>
              <a:rect l="l" t="t" r="r" b="b"/>
              <a:pathLst>
                <a:path w="1129928" h="865560" extrusionOk="0">
                  <a:moveTo>
                    <a:pt x="54137" y="0"/>
                  </a:moveTo>
                  <a:lnTo>
                    <a:pt x="1075791" y="0"/>
                  </a:lnTo>
                  <a:cubicBezTo>
                    <a:pt x="1090149" y="0"/>
                    <a:pt x="1103919" y="5704"/>
                    <a:pt x="1114072" y="15856"/>
                  </a:cubicBezTo>
                  <a:cubicBezTo>
                    <a:pt x="1124224" y="26009"/>
                    <a:pt x="1129928" y="39779"/>
                    <a:pt x="1129928" y="54137"/>
                  </a:cubicBezTo>
                  <a:lnTo>
                    <a:pt x="1129928" y="811423"/>
                  </a:lnTo>
                  <a:cubicBezTo>
                    <a:pt x="1129928" y="825781"/>
                    <a:pt x="1124224" y="839551"/>
                    <a:pt x="1114072" y="849703"/>
                  </a:cubicBezTo>
                  <a:cubicBezTo>
                    <a:pt x="1103919" y="859856"/>
                    <a:pt x="1090149" y="865560"/>
                    <a:pt x="1075791" y="865560"/>
                  </a:cubicBezTo>
                  <a:lnTo>
                    <a:pt x="54137" y="865560"/>
                  </a:lnTo>
                  <a:cubicBezTo>
                    <a:pt x="39779" y="865560"/>
                    <a:pt x="26009" y="859856"/>
                    <a:pt x="15856" y="849703"/>
                  </a:cubicBezTo>
                  <a:cubicBezTo>
                    <a:pt x="5704" y="839551"/>
                    <a:pt x="0" y="825781"/>
                    <a:pt x="0" y="811423"/>
                  </a:cubicBezTo>
                  <a:lnTo>
                    <a:pt x="0" y="54137"/>
                  </a:lnTo>
                  <a:cubicBezTo>
                    <a:pt x="0" y="39779"/>
                    <a:pt x="5704" y="26009"/>
                    <a:pt x="15856" y="15856"/>
                  </a:cubicBezTo>
                  <a:cubicBezTo>
                    <a:pt x="26009" y="5704"/>
                    <a:pt x="39779" y="0"/>
                    <a:pt x="54137"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txBox="1"/>
            <p:nvPr/>
          </p:nvSpPr>
          <p:spPr>
            <a:xfrm>
              <a:off x="0" y="-47625"/>
              <a:ext cx="1129800" cy="913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2" name="Google Shape;132;p8"/>
          <p:cNvGrpSpPr/>
          <p:nvPr/>
        </p:nvGrpSpPr>
        <p:grpSpPr>
          <a:xfrm>
            <a:off x="10191229" y="4927481"/>
            <a:ext cx="3545925" cy="1199441"/>
            <a:chOff x="0" y="-47625"/>
            <a:chExt cx="933900" cy="315900"/>
          </a:xfrm>
        </p:grpSpPr>
        <p:sp>
          <p:nvSpPr>
            <p:cNvPr id="133" name="Google Shape;133;p8"/>
            <p:cNvSpPr/>
            <p:nvPr/>
          </p:nvSpPr>
          <p:spPr>
            <a:xfrm>
              <a:off x="0" y="0"/>
              <a:ext cx="933832" cy="268181"/>
            </a:xfrm>
            <a:custGeom>
              <a:avLst/>
              <a:gdLst/>
              <a:ahLst/>
              <a:cxnLst/>
              <a:rect l="l" t="t" r="r" b="b"/>
              <a:pathLst>
                <a:path w="933832" h="268181" extrusionOk="0">
                  <a:moveTo>
                    <a:pt x="134091" y="0"/>
                  </a:moveTo>
                  <a:lnTo>
                    <a:pt x="799741" y="0"/>
                  </a:lnTo>
                  <a:cubicBezTo>
                    <a:pt x="835304" y="0"/>
                    <a:pt x="869410" y="14127"/>
                    <a:pt x="894557" y="39274"/>
                  </a:cubicBezTo>
                  <a:cubicBezTo>
                    <a:pt x="919704" y="64421"/>
                    <a:pt x="933832" y="98528"/>
                    <a:pt x="933832" y="134091"/>
                  </a:cubicBezTo>
                  <a:lnTo>
                    <a:pt x="933832" y="134091"/>
                  </a:lnTo>
                  <a:cubicBezTo>
                    <a:pt x="933832" y="208147"/>
                    <a:pt x="873797" y="268181"/>
                    <a:pt x="79974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txBox="1"/>
            <p:nvPr/>
          </p:nvSpPr>
          <p:spPr>
            <a:xfrm>
              <a:off x="0" y="-47625"/>
              <a:ext cx="9339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5" name="Google Shape;135;p8"/>
          <p:cNvSpPr/>
          <p:nvPr/>
        </p:nvSpPr>
        <p:spPr>
          <a:xfrm>
            <a:off x="10186750" y="4902568"/>
            <a:ext cx="3555185" cy="1018417"/>
          </a:xfrm>
          <a:custGeom>
            <a:avLst/>
            <a:gdLst/>
            <a:ahLst/>
            <a:cxnLst/>
            <a:rect l="l" t="t" r="r" b="b"/>
            <a:pathLst>
              <a:path w="936191" h="268181" extrusionOk="0">
                <a:moveTo>
                  <a:pt x="134091" y="0"/>
                </a:moveTo>
                <a:lnTo>
                  <a:pt x="802100" y="0"/>
                </a:lnTo>
                <a:cubicBezTo>
                  <a:pt x="876156" y="0"/>
                  <a:pt x="936191" y="60034"/>
                  <a:pt x="936191" y="134091"/>
                </a:cubicBezTo>
                <a:lnTo>
                  <a:pt x="936191" y="134091"/>
                </a:lnTo>
                <a:cubicBezTo>
                  <a:pt x="936191" y="169654"/>
                  <a:pt x="922063" y="203760"/>
                  <a:pt x="896917" y="228907"/>
                </a:cubicBezTo>
                <a:cubicBezTo>
                  <a:pt x="871770" y="254054"/>
                  <a:pt x="837663" y="268181"/>
                  <a:pt x="802100" y="268181"/>
                </a:cubicBezTo>
                <a:lnTo>
                  <a:pt x="134091" y="268181"/>
                </a:lnTo>
                <a:cubicBezTo>
                  <a:pt x="60034" y="268181"/>
                  <a:pt x="0" y="208147"/>
                  <a:pt x="0" y="134091"/>
                </a:cubicBezTo>
                <a:lnTo>
                  <a:pt x="0" y="134091"/>
                </a:lnTo>
                <a:cubicBezTo>
                  <a:pt x="0" y="60034"/>
                  <a:pt x="60034" y="0"/>
                  <a:pt x="134091" y="0"/>
                </a:cubicBezTo>
                <a:close/>
              </a:path>
            </a:pathLst>
          </a:custGeom>
          <a:solidFill>
            <a:srgbClr val="FDD7C6"/>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txBox="1">
            <a:spLocks noGrp="1"/>
          </p:cNvSpPr>
          <p:nvPr>
            <p:ph type="body" idx="1"/>
          </p:nvPr>
        </p:nvSpPr>
        <p:spPr>
          <a:xfrm>
            <a:off x="3876813" y="6491975"/>
            <a:ext cx="4603800" cy="3024900"/>
          </a:xfrm>
          <a:prstGeom prst="rect">
            <a:avLst/>
          </a:prstGeom>
          <a:noFill/>
          <a:ln>
            <a:noFill/>
          </a:ln>
        </p:spPr>
        <p:txBody>
          <a:bodyPr spcFirstLastPara="1" wrap="square" lIns="91425" tIns="45700" rIns="91425" bIns="45700" anchor="t" anchorCtr="0">
            <a:normAutofit/>
          </a:bodyPr>
          <a:lstStyle>
            <a:lvl1pPr marL="457200" marR="0" lvl="0" indent="-361950" algn="l">
              <a:spcBef>
                <a:spcPts val="64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1pPr>
            <a:lvl2pPr marL="914400" marR="0" lvl="1" indent="-361950" algn="l">
              <a:spcBef>
                <a:spcPts val="56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2pPr>
            <a:lvl3pPr marL="1371600" marR="0" lvl="2" indent="-361950" algn="l">
              <a:spcBef>
                <a:spcPts val="48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3pPr>
            <a:lvl4pPr marL="1828800" marR="0" lvl="3"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4pPr>
            <a:lvl5pPr marL="2286000" marR="0" lvl="4"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5pPr>
            <a:lvl6pPr marL="2743200" marR="0" lvl="5"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6pPr>
            <a:lvl7pPr marL="3200400" marR="0" lvl="6"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7pPr>
            <a:lvl8pPr marL="3657600" marR="0" lvl="7"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8pPr>
            <a:lvl9pPr marL="4114800" marR="0" lvl="8"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9pPr>
          </a:lstStyle>
          <a:p>
            <a:endParaRPr/>
          </a:p>
        </p:txBody>
      </p:sp>
      <p:sp>
        <p:nvSpPr>
          <p:cNvPr id="137" name="Google Shape;137;p8"/>
          <p:cNvSpPr txBox="1">
            <a:spLocks noGrp="1"/>
          </p:cNvSpPr>
          <p:nvPr>
            <p:ph type="body" idx="2"/>
          </p:nvPr>
        </p:nvSpPr>
        <p:spPr>
          <a:xfrm>
            <a:off x="9662363" y="6491975"/>
            <a:ext cx="4603800" cy="3024900"/>
          </a:xfrm>
          <a:prstGeom prst="rect">
            <a:avLst/>
          </a:prstGeom>
          <a:noFill/>
          <a:ln>
            <a:noFill/>
          </a:ln>
        </p:spPr>
        <p:txBody>
          <a:bodyPr spcFirstLastPara="1" wrap="square" lIns="91425" tIns="45700" rIns="91425" bIns="45700" anchor="t" anchorCtr="0">
            <a:normAutofit/>
          </a:bodyPr>
          <a:lstStyle>
            <a:lvl1pPr marL="457200" marR="0" lvl="0" indent="-361950" algn="l">
              <a:spcBef>
                <a:spcPts val="64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1pPr>
            <a:lvl2pPr marL="914400" marR="0" lvl="1" indent="-361950" algn="l">
              <a:spcBef>
                <a:spcPts val="56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2pPr>
            <a:lvl3pPr marL="1371600" marR="0" lvl="2" indent="-361950" algn="l">
              <a:spcBef>
                <a:spcPts val="48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3pPr>
            <a:lvl4pPr marL="1828800" marR="0" lvl="3"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4pPr>
            <a:lvl5pPr marL="2286000" marR="0" lvl="4"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5pPr>
            <a:lvl6pPr marL="2743200" marR="0" lvl="5"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6pPr>
            <a:lvl7pPr marL="3200400" marR="0" lvl="6"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7pPr>
            <a:lvl8pPr marL="3657600" marR="0" lvl="7"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8pPr>
            <a:lvl9pPr marL="4114800" marR="0" lvl="8"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9pPr>
          </a:lstStyle>
          <a:p>
            <a:endParaRPr/>
          </a:p>
        </p:txBody>
      </p:sp>
      <p:sp>
        <p:nvSpPr>
          <p:cNvPr id="138" name="Google Shape;138;p8"/>
          <p:cNvSpPr txBox="1">
            <a:spLocks noGrp="1"/>
          </p:cNvSpPr>
          <p:nvPr>
            <p:ph type="title"/>
          </p:nvPr>
        </p:nvSpPr>
        <p:spPr>
          <a:xfrm>
            <a:off x="4576713" y="5164325"/>
            <a:ext cx="32040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400"/>
              <a:buFont typeface="Work Sans SemiBold"/>
              <a:buNone/>
              <a:defRPr sz="2400" i="0" u="none" strike="noStrike" cap="non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139" name="Google Shape;139;p8"/>
          <p:cNvSpPr txBox="1">
            <a:spLocks noGrp="1"/>
          </p:cNvSpPr>
          <p:nvPr>
            <p:ph type="title" idx="3"/>
          </p:nvPr>
        </p:nvSpPr>
        <p:spPr>
          <a:xfrm>
            <a:off x="10342313" y="5164325"/>
            <a:ext cx="32040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400"/>
              <a:buFont typeface="Work Sans SemiBold"/>
              <a:buNone/>
              <a:defRPr sz="2400" i="0" u="none" strike="noStrike" cap="non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140" name="Google Shape;140;p8"/>
          <p:cNvSpPr>
            <a:spLocks noGrp="1"/>
          </p:cNvSpPr>
          <p:nvPr>
            <p:ph type="pic" idx="4"/>
          </p:nvPr>
        </p:nvSpPr>
        <p:spPr>
          <a:xfrm>
            <a:off x="4210713" y="1113050"/>
            <a:ext cx="4170300" cy="3283500"/>
          </a:xfrm>
          <a:prstGeom prst="roundRect">
            <a:avLst>
              <a:gd name="adj" fmla="val 3922"/>
            </a:avLst>
          </a:prstGeom>
          <a:noFill/>
          <a:ln w="19050" cap="flat" cmpd="sng">
            <a:solidFill>
              <a:schemeClr val="dk1"/>
            </a:solidFill>
            <a:prstDash val="solid"/>
            <a:round/>
            <a:headEnd type="none" w="sm" len="sm"/>
            <a:tailEnd type="none" w="sm" len="sm"/>
          </a:ln>
        </p:spPr>
      </p:sp>
      <p:sp>
        <p:nvSpPr>
          <p:cNvPr id="141" name="Google Shape;141;p8"/>
          <p:cNvSpPr>
            <a:spLocks noGrp="1"/>
          </p:cNvSpPr>
          <p:nvPr>
            <p:ph type="pic" idx="5"/>
          </p:nvPr>
        </p:nvSpPr>
        <p:spPr>
          <a:xfrm>
            <a:off x="10046288" y="1113050"/>
            <a:ext cx="4170300" cy="3283500"/>
          </a:xfrm>
          <a:prstGeom prst="roundRect">
            <a:avLst>
              <a:gd name="adj" fmla="val 3922"/>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2">
  <p:cSld name="CUSTOM_2">
    <p:spTree>
      <p:nvGrpSpPr>
        <p:cNvPr id="1" name="Shape 142"/>
        <p:cNvGrpSpPr/>
        <p:nvPr/>
      </p:nvGrpSpPr>
      <p:grpSpPr>
        <a:xfrm>
          <a:off x="0" y="0"/>
          <a:ext cx="0" cy="0"/>
          <a:chOff x="0" y="0"/>
          <a:chExt cx="0" cy="0"/>
        </a:xfrm>
      </p:grpSpPr>
      <p:pic>
        <p:nvPicPr>
          <p:cNvPr id="143" name="Google Shape;143;p9"/>
          <p:cNvPicPr preferRelativeResize="0"/>
          <p:nvPr/>
        </p:nvPicPr>
        <p:blipFill rotWithShape="1">
          <a:blip r:embed="rId2">
            <a:alphaModFix/>
          </a:blip>
          <a:srcRect l="66607"/>
          <a:stretch/>
        </p:blipFill>
        <p:spPr>
          <a:xfrm>
            <a:off x="-1" y="0"/>
            <a:ext cx="3426599" cy="10287000"/>
          </a:xfrm>
          <a:prstGeom prst="rect">
            <a:avLst/>
          </a:prstGeom>
          <a:noFill/>
          <a:ln>
            <a:noFill/>
          </a:ln>
        </p:spPr>
      </p:pic>
      <p:grpSp>
        <p:nvGrpSpPr>
          <p:cNvPr id="144" name="Google Shape;144;p9"/>
          <p:cNvGrpSpPr/>
          <p:nvPr/>
        </p:nvGrpSpPr>
        <p:grpSpPr>
          <a:xfrm>
            <a:off x="2906480" y="3495333"/>
            <a:ext cx="5707880" cy="1199441"/>
            <a:chOff x="0" y="-47625"/>
            <a:chExt cx="1503300" cy="315900"/>
          </a:xfrm>
        </p:grpSpPr>
        <p:sp>
          <p:nvSpPr>
            <p:cNvPr id="145" name="Google Shape;145;p9"/>
            <p:cNvSpPr/>
            <p:nvPr/>
          </p:nvSpPr>
          <p:spPr>
            <a:xfrm>
              <a:off x="0" y="0"/>
              <a:ext cx="1503299" cy="268181"/>
            </a:xfrm>
            <a:custGeom>
              <a:avLst/>
              <a:gdLst/>
              <a:ahLst/>
              <a:cxnLst/>
              <a:rect l="l" t="t" r="r" b="b"/>
              <a:pathLst>
                <a:path w="1503299" h="268181" extrusionOk="0">
                  <a:moveTo>
                    <a:pt x="134091" y="0"/>
                  </a:moveTo>
                  <a:lnTo>
                    <a:pt x="1369208" y="0"/>
                  </a:lnTo>
                  <a:cubicBezTo>
                    <a:pt x="1443264" y="0"/>
                    <a:pt x="1503299" y="60034"/>
                    <a:pt x="1503299" y="134091"/>
                  </a:cubicBezTo>
                  <a:lnTo>
                    <a:pt x="1503299" y="134091"/>
                  </a:lnTo>
                  <a:cubicBezTo>
                    <a:pt x="1503299" y="169654"/>
                    <a:pt x="1489171" y="203760"/>
                    <a:pt x="1464024" y="228907"/>
                  </a:cubicBezTo>
                  <a:cubicBezTo>
                    <a:pt x="1438877" y="254054"/>
                    <a:pt x="1404771" y="268181"/>
                    <a:pt x="1369208"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txBox="1"/>
            <p:nvPr/>
          </p:nvSpPr>
          <p:spPr>
            <a:xfrm>
              <a:off x="0" y="-47625"/>
              <a:ext cx="15033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9"/>
          <p:cNvGrpSpPr/>
          <p:nvPr/>
        </p:nvGrpSpPr>
        <p:grpSpPr>
          <a:xfrm>
            <a:off x="2906480" y="6336959"/>
            <a:ext cx="5707880" cy="1199441"/>
            <a:chOff x="0" y="-47625"/>
            <a:chExt cx="1503300" cy="315900"/>
          </a:xfrm>
        </p:grpSpPr>
        <p:sp>
          <p:nvSpPr>
            <p:cNvPr id="148" name="Google Shape;148;p9"/>
            <p:cNvSpPr/>
            <p:nvPr/>
          </p:nvSpPr>
          <p:spPr>
            <a:xfrm>
              <a:off x="0" y="0"/>
              <a:ext cx="1503299" cy="268181"/>
            </a:xfrm>
            <a:custGeom>
              <a:avLst/>
              <a:gdLst/>
              <a:ahLst/>
              <a:cxnLst/>
              <a:rect l="l" t="t" r="r" b="b"/>
              <a:pathLst>
                <a:path w="1503299" h="268181" extrusionOk="0">
                  <a:moveTo>
                    <a:pt x="134091" y="0"/>
                  </a:moveTo>
                  <a:lnTo>
                    <a:pt x="1369208" y="0"/>
                  </a:lnTo>
                  <a:cubicBezTo>
                    <a:pt x="1443264" y="0"/>
                    <a:pt x="1503299" y="60034"/>
                    <a:pt x="1503299" y="134091"/>
                  </a:cubicBezTo>
                  <a:lnTo>
                    <a:pt x="1503299" y="134091"/>
                  </a:lnTo>
                  <a:cubicBezTo>
                    <a:pt x="1503299" y="169654"/>
                    <a:pt x="1489171" y="203760"/>
                    <a:pt x="1464024" y="228907"/>
                  </a:cubicBezTo>
                  <a:cubicBezTo>
                    <a:pt x="1438877" y="254054"/>
                    <a:pt x="1404771" y="268181"/>
                    <a:pt x="1369208"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txBox="1"/>
            <p:nvPr/>
          </p:nvSpPr>
          <p:spPr>
            <a:xfrm>
              <a:off x="0" y="-47625"/>
              <a:ext cx="15033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9"/>
          <p:cNvGrpSpPr/>
          <p:nvPr/>
        </p:nvGrpSpPr>
        <p:grpSpPr>
          <a:xfrm>
            <a:off x="9673684" y="3495333"/>
            <a:ext cx="5707880" cy="1199441"/>
            <a:chOff x="0" y="-47625"/>
            <a:chExt cx="1503300" cy="315900"/>
          </a:xfrm>
        </p:grpSpPr>
        <p:sp>
          <p:nvSpPr>
            <p:cNvPr id="151" name="Google Shape;151;p9"/>
            <p:cNvSpPr/>
            <p:nvPr/>
          </p:nvSpPr>
          <p:spPr>
            <a:xfrm>
              <a:off x="0" y="0"/>
              <a:ext cx="1503299" cy="268181"/>
            </a:xfrm>
            <a:custGeom>
              <a:avLst/>
              <a:gdLst/>
              <a:ahLst/>
              <a:cxnLst/>
              <a:rect l="l" t="t" r="r" b="b"/>
              <a:pathLst>
                <a:path w="1503299" h="268181" extrusionOk="0">
                  <a:moveTo>
                    <a:pt x="134091" y="0"/>
                  </a:moveTo>
                  <a:lnTo>
                    <a:pt x="1369208" y="0"/>
                  </a:lnTo>
                  <a:cubicBezTo>
                    <a:pt x="1443264" y="0"/>
                    <a:pt x="1503299" y="60034"/>
                    <a:pt x="1503299" y="134091"/>
                  </a:cubicBezTo>
                  <a:lnTo>
                    <a:pt x="1503299" y="134091"/>
                  </a:lnTo>
                  <a:cubicBezTo>
                    <a:pt x="1503299" y="169654"/>
                    <a:pt x="1489171" y="203760"/>
                    <a:pt x="1464024" y="228907"/>
                  </a:cubicBezTo>
                  <a:cubicBezTo>
                    <a:pt x="1438877" y="254054"/>
                    <a:pt x="1404771" y="268181"/>
                    <a:pt x="1369208"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txBox="1"/>
            <p:nvPr/>
          </p:nvSpPr>
          <p:spPr>
            <a:xfrm>
              <a:off x="0" y="-47625"/>
              <a:ext cx="15033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9"/>
          <p:cNvGrpSpPr/>
          <p:nvPr/>
        </p:nvGrpSpPr>
        <p:grpSpPr>
          <a:xfrm>
            <a:off x="9673684" y="6336959"/>
            <a:ext cx="5707880" cy="1199441"/>
            <a:chOff x="0" y="-47625"/>
            <a:chExt cx="1503300" cy="315900"/>
          </a:xfrm>
        </p:grpSpPr>
        <p:sp>
          <p:nvSpPr>
            <p:cNvPr id="154" name="Google Shape;154;p9"/>
            <p:cNvSpPr/>
            <p:nvPr/>
          </p:nvSpPr>
          <p:spPr>
            <a:xfrm>
              <a:off x="0" y="0"/>
              <a:ext cx="1503299" cy="268181"/>
            </a:xfrm>
            <a:custGeom>
              <a:avLst/>
              <a:gdLst/>
              <a:ahLst/>
              <a:cxnLst/>
              <a:rect l="l" t="t" r="r" b="b"/>
              <a:pathLst>
                <a:path w="1503299" h="268181" extrusionOk="0">
                  <a:moveTo>
                    <a:pt x="134091" y="0"/>
                  </a:moveTo>
                  <a:lnTo>
                    <a:pt x="1369208" y="0"/>
                  </a:lnTo>
                  <a:cubicBezTo>
                    <a:pt x="1443264" y="0"/>
                    <a:pt x="1503299" y="60034"/>
                    <a:pt x="1503299" y="134091"/>
                  </a:cubicBezTo>
                  <a:lnTo>
                    <a:pt x="1503299" y="134091"/>
                  </a:lnTo>
                  <a:cubicBezTo>
                    <a:pt x="1503299" y="169654"/>
                    <a:pt x="1489171" y="203760"/>
                    <a:pt x="1464024" y="228907"/>
                  </a:cubicBezTo>
                  <a:cubicBezTo>
                    <a:pt x="1438877" y="254054"/>
                    <a:pt x="1404771" y="268181"/>
                    <a:pt x="1369208"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txBox="1"/>
            <p:nvPr/>
          </p:nvSpPr>
          <p:spPr>
            <a:xfrm>
              <a:off x="0" y="-47625"/>
              <a:ext cx="15033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9"/>
          <p:cNvGrpSpPr/>
          <p:nvPr/>
        </p:nvGrpSpPr>
        <p:grpSpPr>
          <a:xfrm>
            <a:off x="2899270" y="3289593"/>
            <a:ext cx="5722688" cy="1199441"/>
            <a:chOff x="0" y="-47625"/>
            <a:chExt cx="1507200" cy="315900"/>
          </a:xfrm>
        </p:grpSpPr>
        <p:sp>
          <p:nvSpPr>
            <p:cNvPr id="157" name="Google Shape;157;p9"/>
            <p:cNvSpPr/>
            <p:nvPr/>
          </p:nvSpPr>
          <p:spPr>
            <a:xfrm>
              <a:off x="0" y="0"/>
              <a:ext cx="1507097" cy="268181"/>
            </a:xfrm>
            <a:custGeom>
              <a:avLst/>
              <a:gdLst/>
              <a:ahLst/>
              <a:cxnLst/>
              <a:rect l="l" t="t" r="r" b="b"/>
              <a:pathLst>
                <a:path w="1507097" h="268181" extrusionOk="0">
                  <a:moveTo>
                    <a:pt x="134091" y="0"/>
                  </a:moveTo>
                  <a:lnTo>
                    <a:pt x="1373006" y="0"/>
                  </a:lnTo>
                  <a:cubicBezTo>
                    <a:pt x="1408569" y="0"/>
                    <a:pt x="1442676" y="14127"/>
                    <a:pt x="1467822" y="39274"/>
                  </a:cubicBezTo>
                  <a:cubicBezTo>
                    <a:pt x="1492969" y="64421"/>
                    <a:pt x="1507097" y="98528"/>
                    <a:pt x="1507097" y="134091"/>
                  </a:cubicBezTo>
                  <a:lnTo>
                    <a:pt x="1507097" y="134091"/>
                  </a:lnTo>
                  <a:cubicBezTo>
                    <a:pt x="1507097" y="208147"/>
                    <a:pt x="1447062" y="268181"/>
                    <a:pt x="1373006" y="268181"/>
                  </a:cubicBezTo>
                  <a:lnTo>
                    <a:pt x="134091" y="268181"/>
                  </a:lnTo>
                  <a:cubicBezTo>
                    <a:pt x="60034" y="268181"/>
                    <a:pt x="0" y="208147"/>
                    <a:pt x="0" y="134091"/>
                  </a:cubicBezTo>
                  <a:lnTo>
                    <a:pt x="0" y="134091"/>
                  </a:lnTo>
                  <a:cubicBezTo>
                    <a:pt x="0" y="60034"/>
                    <a:pt x="60034" y="0"/>
                    <a:pt x="134091" y="0"/>
                  </a:cubicBezTo>
                  <a:close/>
                </a:path>
              </a:pathLst>
            </a:custGeom>
            <a:solidFill>
              <a:srgbClr val="CADDAD"/>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txBox="1"/>
            <p:nvPr/>
          </p:nvSpPr>
          <p:spPr>
            <a:xfrm>
              <a:off x="0" y="-47625"/>
              <a:ext cx="15072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9" name="Google Shape;159;p9"/>
          <p:cNvGrpSpPr/>
          <p:nvPr/>
        </p:nvGrpSpPr>
        <p:grpSpPr>
          <a:xfrm>
            <a:off x="2899270" y="6131219"/>
            <a:ext cx="5722688" cy="1199441"/>
            <a:chOff x="0" y="-47625"/>
            <a:chExt cx="1507200" cy="315900"/>
          </a:xfrm>
        </p:grpSpPr>
        <p:sp>
          <p:nvSpPr>
            <p:cNvPr id="160" name="Google Shape;160;p9"/>
            <p:cNvSpPr/>
            <p:nvPr/>
          </p:nvSpPr>
          <p:spPr>
            <a:xfrm>
              <a:off x="0" y="0"/>
              <a:ext cx="1507097" cy="268181"/>
            </a:xfrm>
            <a:custGeom>
              <a:avLst/>
              <a:gdLst/>
              <a:ahLst/>
              <a:cxnLst/>
              <a:rect l="l" t="t" r="r" b="b"/>
              <a:pathLst>
                <a:path w="1507097" h="268181" extrusionOk="0">
                  <a:moveTo>
                    <a:pt x="134091" y="0"/>
                  </a:moveTo>
                  <a:lnTo>
                    <a:pt x="1373006" y="0"/>
                  </a:lnTo>
                  <a:cubicBezTo>
                    <a:pt x="1408569" y="0"/>
                    <a:pt x="1442676" y="14127"/>
                    <a:pt x="1467822" y="39274"/>
                  </a:cubicBezTo>
                  <a:cubicBezTo>
                    <a:pt x="1492969" y="64421"/>
                    <a:pt x="1507097" y="98528"/>
                    <a:pt x="1507097" y="134091"/>
                  </a:cubicBezTo>
                  <a:lnTo>
                    <a:pt x="1507097" y="134091"/>
                  </a:lnTo>
                  <a:cubicBezTo>
                    <a:pt x="1507097" y="208147"/>
                    <a:pt x="1447062" y="268181"/>
                    <a:pt x="1373006" y="268181"/>
                  </a:cubicBezTo>
                  <a:lnTo>
                    <a:pt x="134091" y="268181"/>
                  </a:lnTo>
                  <a:cubicBezTo>
                    <a:pt x="60034" y="268181"/>
                    <a:pt x="0" y="208147"/>
                    <a:pt x="0" y="134091"/>
                  </a:cubicBezTo>
                  <a:lnTo>
                    <a:pt x="0" y="134091"/>
                  </a:lnTo>
                  <a:cubicBezTo>
                    <a:pt x="0" y="60034"/>
                    <a:pt x="60034" y="0"/>
                    <a:pt x="134091" y="0"/>
                  </a:cubicBezTo>
                  <a:close/>
                </a:path>
              </a:pathLst>
            </a:custGeom>
            <a:solidFill>
              <a:srgbClr val="E3DAFD"/>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txBox="1"/>
            <p:nvPr/>
          </p:nvSpPr>
          <p:spPr>
            <a:xfrm>
              <a:off x="0" y="-47625"/>
              <a:ext cx="15072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2" name="Google Shape;162;p9"/>
          <p:cNvGrpSpPr/>
          <p:nvPr/>
        </p:nvGrpSpPr>
        <p:grpSpPr>
          <a:xfrm>
            <a:off x="9666473" y="3289593"/>
            <a:ext cx="5722688" cy="1199441"/>
            <a:chOff x="0" y="-47625"/>
            <a:chExt cx="1507200" cy="315900"/>
          </a:xfrm>
        </p:grpSpPr>
        <p:sp>
          <p:nvSpPr>
            <p:cNvPr id="163" name="Google Shape;163;p9"/>
            <p:cNvSpPr/>
            <p:nvPr/>
          </p:nvSpPr>
          <p:spPr>
            <a:xfrm>
              <a:off x="0" y="0"/>
              <a:ext cx="1507097" cy="268181"/>
            </a:xfrm>
            <a:custGeom>
              <a:avLst/>
              <a:gdLst/>
              <a:ahLst/>
              <a:cxnLst/>
              <a:rect l="l" t="t" r="r" b="b"/>
              <a:pathLst>
                <a:path w="1507097" h="268181" extrusionOk="0">
                  <a:moveTo>
                    <a:pt x="134091" y="0"/>
                  </a:moveTo>
                  <a:lnTo>
                    <a:pt x="1373006" y="0"/>
                  </a:lnTo>
                  <a:cubicBezTo>
                    <a:pt x="1408569" y="0"/>
                    <a:pt x="1442676" y="14127"/>
                    <a:pt x="1467822" y="39274"/>
                  </a:cubicBezTo>
                  <a:cubicBezTo>
                    <a:pt x="1492969" y="64421"/>
                    <a:pt x="1507097" y="98528"/>
                    <a:pt x="1507097" y="134091"/>
                  </a:cubicBezTo>
                  <a:lnTo>
                    <a:pt x="1507097" y="134091"/>
                  </a:lnTo>
                  <a:cubicBezTo>
                    <a:pt x="1507097" y="208147"/>
                    <a:pt x="1447062" y="268181"/>
                    <a:pt x="1373006" y="268181"/>
                  </a:cubicBezTo>
                  <a:lnTo>
                    <a:pt x="134091" y="268181"/>
                  </a:lnTo>
                  <a:cubicBezTo>
                    <a:pt x="60034" y="268181"/>
                    <a:pt x="0" y="208147"/>
                    <a:pt x="0" y="134091"/>
                  </a:cubicBezTo>
                  <a:lnTo>
                    <a:pt x="0" y="134091"/>
                  </a:lnTo>
                  <a:cubicBezTo>
                    <a:pt x="0" y="60034"/>
                    <a:pt x="60034" y="0"/>
                    <a:pt x="134091" y="0"/>
                  </a:cubicBezTo>
                  <a:close/>
                </a:path>
              </a:pathLst>
            </a:custGeom>
            <a:solidFill>
              <a:srgbClr val="DAF3FD"/>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txBox="1"/>
            <p:nvPr/>
          </p:nvSpPr>
          <p:spPr>
            <a:xfrm>
              <a:off x="0" y="-47625"/>
              <a:ext cx="15072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5" name="Google Shape;165;p9"/>
          <p:cNvGrpSpPr/>
          <p:nvPr/>
        </p:nvGrpSpPr>
        <p:grpSpPr>
          <a:xfrm>
            <a:off x="9666473" y="6131219"/>
            <a:ext cx="5722688" cy="1199441"/>
            <a:chOff x="0" y="-47625"/>
            <a:chExt cx="1507200" cy="315900"/>
          </a:xfrm>
        </p:grpSpPr>
        <p:sp>
          <p:nvSpPr>
            <p:cNvPr id="166" name="Google Shape;166;p9"/>
            <p:cNvSpPr/>
            <p:nvPr/>
          </p:nvSpPr>
          <p:spPr>
            <a:xfrm>
              <a:off x="0" y="0"/>
              <a:ext cx="1507097" cy="268181"/>
            </a:xfrm>
            <a:custGeom>
              <a:avLst/>
              <a:gdLst/>
              <a:ahLst/>
              <a:cxnLst/>
              <a:rect l="l" t="t" r="r" b="b"/>
              <a:pathLst>
                <a:path w="1507097" h="268181" extrusionOk="0">
                  <a:moveTo>
                    <a:pt x="134091" y="0"/>
                  </a:moveTo>
                  <a:lnTo>
                    <a:pt x="1373006" y="0"/>
                  </a:lnTo>
                  <a:cubicBezTo>
                    <a:pt x="1408569" y="0"/>
                    <a:pt x="1442676" y="14127"/>
                    <a:pt x="1467822" y="39274"/>
                  </a:cubicBezTo>
                  <a:cubicBezTo>
                    <a:pt x="1492969" y="64421"/>
                    <a:pt x="1507097" y="98528"/>
                    <a:pt x="1507097" y="134091"/>
                  </a:cubicBezTo>
                  <a:lnTo>
                    <a:pt x="1507097" y="134091"/>
                  </a:lnTo>
                  <a:cubicBezTo>
                    <a:pt x="1507097" y="208147"/>
                    <a:pt x="1447062" y="268181"/>
                    <a:pt x="1373006" y="268181"/>
                  </a:cubicBezTo>
                  <a:lnTo>
                    <a:pt x="134091" y="268181"/>
                  </a:lnTo>
                  <a:cubicBezTo>
                    <a:pt x="60034" y="268181"/>
                    <a:pt x="0" y="208147"/>
                    <a:pt x="0" y="134091"/>
                  </a:cubicBezTo>
                  <a:lnTo>
                    <a:pt x="0" y="134091"/>
                  </a:lnTo>
                  <a:cubicBezTo>
                    <a:pt x="0" y="60034"/>
                    <a:pt x="60034" y="0"/>
                    <a:pt x="134091" y="0"/>
                  </a:cubicBezTo>
                  <a:close/>
                </a:path>
              </a:pathLst>
            </a:custGeom>
            <a:solidFill>
              <a:srgbClr val="FFE7E7"/>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txBox="1"/>
            <p:nvPr/>
          </p:nvSpPr>
          <p:spPr>
            <a:xfrm>
              <a:off x="0" y="-47625"/>
              <a:ext cx="1507200" cy="315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8" name="Google Shape;168;p9"/>
          <p:cNvSpPr txBox="1">
            <a:spLocks noGrp="1"/>
          </p:cNvSpPr>
          <p:nvPr>
            <p:ph type="title"/>
          </p:nvPr>
        </p:nvSpPr>
        <p:spPr>
          <a:xfrm>
            <a:off x="2030700" y="1069525"/>
            <a:ext cx="14226600" cy="1286400"/>
          </a:xfrm>
          <a:prstGeom prst="rect">
            <a:avLst/>
          </a:prstGeom>
          <a:noFill/>
          <a:ln>
            <a:noFill/>
          </a:ln>
        </p:spPr>
        <p:txBody>
          <a:bodyPr spcFirstLastPara="1" wrap="square" lIns="91425" tIns="45700" rIns="91425" bIns="45700" anchor="t" anchorCtr="0">
            <a:normAutofit/>
          </a:bodyPr>
          <a:lstStyle>
            <a:lvl1pPr marR="0" lvl="0" algn="ctr">
              <a:lnSpc>
                <a:spcPct val="80000"/>
              </a:lnSpc>
              <a:spcBef>
                <a:spcPts val="0"/>
              </a:spcBef>
              <a:spcAft>
                <a:spcPts val="0"/>
              </a:spcAft>
              <a:buClr>
                <a:schemeClr val="dk1"/>
              </a:buClr>
              <a:buSzPts val="10000"/>
              <a:buNone/>
              <a:defRPr sz="10000" i="0" u="none" strike="noStrike" cap="none">
                <a:solidFill>
                  <a:schemeClr val="dk1"/>
                </a:solidFill>
              </a:defRPr>
            </a:lvl1pPr>
            <a:lvl2pPr lvl="1">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2pPr>
            <a:lvl3pPr lvl="2">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3pPr>
            <a:lvl4pPr lvl="3">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4pPr>
            <a:lvl5pPr lvl="4">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5pPr>
            <a:lvl6pPr lvl="5">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6pPr>
            <a:lvl7pPr lvl="6">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7pPr>
            <a:lvl8pPr lvl="7">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8pPr>
            <a:lvl9pPr lvl="8">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9pPr>
          </a:lstStyle>
          <a:p>
            <a:endParaRPr/>
          </a:p>
        </p:txBody>
      </p:sp>
      <p:sp>
        <p:nvSpPr>
          <p:cNvPr id="169" name="Google Shape;169;p9"/>
          <p:cNvSpPr txBox="1">
            <a:spLocks noGrp="1"/>
          </p:cNvSpPr>
          <p:nvPr>
            <p:ph type="title" idx="2"/>
          </p:nvPr>
        </p:nvSpPr>
        <p:spPr>
          <a:xfrm>
            <a:off x="3319725" y="3686550"/>
            <a:ext cx="48813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400"/>
              <a:buFont typeface="Work Sans SemiBold"/>
              <a:buNone/>
              <a:defRPr sz="2400" i="0" u="none" strike="noStrike" cap="non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170" name="Google Shape;170;p9"/>
          <p:cNvSpPr txBox="1">
            <a:spLocks noGrp="1"/>
          </p:cNvSpPr>
          <p:nvPr>
            <p:ph type="title" idx="3"/>
          </p:nvPr>
        </p:nvSpPr>
        <p:spPr>
          <a:xfrm>
            <a:off x="10086925" y="3686550"/>
            <a:ext cx="48813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400"/>
              <a:buFont typeface="Work Sans SemiBold"/>
              <a:buNone/>
              <a:defRPr sz="2400" i="0" u="none" strike="noStrike" cap="non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171" name="Google Shape;171;p9"/>
          <p:cNvSpPr txBox="1">
            <a:spLocks noGrp="1"/>
          </p:cNvSpPr>
          <p:nvPr>
            <p:ph type="title" idx="4"/>
          </p:nvPr>
        </p:nvSpPr>
        <p:spPr>
          <a:xfrm>
            <a:off x="3319725" y="6519625"/>
            <a:ext cx="48813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400"/>
              <a:buFont typeface="Work Sans SemiBold"/>
              <a:buNone/>
              <a:defRPr sz="2400" i="0" u="none" strike="noStrike" cap="non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172" name="Google Shape;172;p9"/>
          <p:cNvSpPr txBox="1">
            <a:spLocks noGrp="1"/>
          </p:cNvSpPr>
          <p:nvPr>
            <p:ph type="title" idx="5"/>
          </p:nvPr>
        </p:nvSpPr>
        <p:spPr>
          <a:xfrm>
            <a:off x="10086925" y="6519625"/>
            <a:ext cx="4881300" cy="559800"/>
          </a:xfrm>
          <a:prstGeom prst="rect">
            <a:avLst/>
          </a:prstGeom>
          <a:noFill/>
          <a:ln>
            <a:noFill/>
          </a:ln>
        </p:spPr>
        <p:txBody>
          <a:bodyPr spcFirstLastPara="1" wrap="square" lIns="91425" tIns="45700" rIns="91425" bIns="45700" anchor="ctr" anchorCtr="0">
            <a:normAutofit/>
          </a:bodyPr>
          <a:lstStyle>
            <a:lvl1pPr marR="0" lvl="0" algn="ctr">
              <a:lnSpc>
                <a:spcPct val="100000"/>
              </a:lnSpc>
              <a:spcBef>
                <a:spcPts val="0"/>
              </a:spcBef>
              <a:spcAft>
                <a:spcPts val="0"/>
              </a:spcAft>
              <a:buClr>
                <a:schemeClr val="dk1"/>
              </a:buClr>
              <a:buSzPts val="2400"/>
              <a:buFont typeface="Work Sans SemiBold"/>
              <a:buNone/>
              <a:defRPr sz="2400" i="0" u="none" strike="noStrike" cap="non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a:endParaRPr/>
          </a:p>
        </p:txBody>
      </p:sp>
      <p:sp>
        <p:nvSpPr>
          <p:cNvPr id="173" name="Google Shape;173;p9"/>
          <p:cNvSpPr txBox="1">
            <a:spLocks noGrp="1"/>
          </p:cNvSpPr>
          <p:nvPr>
            <p:ph type="body" idx="1"/>
          </p:nvPr>
        </p:nvSpPr>
        <p:spPr>
          <a:xfrm>
            <a:off x="3319725" y="4880050"/>
            <a:ext cx="4881300" cy="1105200"/>
          </a:xfrm>
          <a:prstGeom prst="rect">
            <a:avLst/>
          </a:prstGeom>
          <a:noFill/>
          <a:ln>
            <a:noFill/>
          </a:ln>
        </p:spPr>
        <p:txBody>
          <a:bodyPr spcFirstLastPara="1" wrap="square" lIns="91425" tIns="45700" rIns="91425" bIns="45700" anchor="t" anchorCtr="0">
            <a:normAutofit/>
          </a:bodyPr>
          <a:lstStyle>
            <a:lvl1pPr marL="457200" marR="0" lvl="0" indent="-361950" algn="l">
              <a:spcBef>
                <a:spcPts val="64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1pPr>
            <a:lvl2pPr marL="914400" marR="0" lvl="1" indent="-361950" algn="l">
              <a:spcBef>
                <a:spcPts val="56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2pPr>
            <a:lvl3pPr marL="1371600" marR="0" lvl="2" indent="-361950" algn="l">
              <a:spcBef>
                <a:spcPts val="48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3pPr>
            <a:lvl4pPr marL="1828800" marR="0" lvl="3"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4pPr>
            <a:lvl5pPr marL="2286000" marR="0" lvl="4"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5pPr>
            <a:lvl6pPr marL="2743200" marR="0" lvl="5"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6pPr>
            <a:lvl7pPr marL="3200400" marR="0" lvl="6"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7pPr>
            <a:lvl8pPr marL="3657600" marR="0" lvl="7"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8pPr>
            <a:lvl9pPr marL="4114800" marR="0" lvl="8"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9pPr>
          </a:lstStyle>
          <a:p>
            <a:endParaRPr/>
          </a:p>
        </p:txBody>
      </p:sp>
      <p:sp>
        <p:nvSpPr>
          <p:cNvPr id="174" name="Google Shape;174;p9"/>
          <p:cNvSpPr txBox="1">
            <a:spLocks noGrp="1"/>
          </p:cNvSpPr>
          <p:nvPr>
            <p:ph type="body" idx="6"/>
          </p:nvPr>
        </p:nvSpPr>
        <p:spPr>
          <a:xfrm>
            <a:off x="10087163" y="4880050"/>
            <a:ext cx="4881300" cy="1105200"/>
          </a:xfrm>
          <a:prstGeom prst="rect">
            <a:avLst/>
          </a:prstGeom>
          <a:noFill/>
          <a:ln>
            <a:noFill/>
          </a:ln>
        </p:spPr>
        <p:txBody>
          <a:bodyPr spcFirstLastPara="1" wrap="square" lIns="91425" tIns="45700" rIns="91425" bIns="45700" anchor="t" anchorCtr="0">
            <a:normAutofit/>
          </a:bodyPr>
          <a:lstStyle>
            <a:lvl1pPr marL="457200" marR="0" lvl="0" indent="-361950" algn="l">
              <a:spcBef>
                <a:spcPts val="64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1pPr>
            <a:lvl2pPr marL="914400" marR="0" lvl="1" indent="-361950" algn="l">
              <a:spcBef>
                <a:spcPts val="56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2pPr>
            <a:lvl3pPr marL="1371600" marR="0" lvl="2" indent="-361950" algn="l">
              <a:spcBef>
                <a:spcPts val="48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3pPr>
            <a:lvl4pPr marL="1828800" marR="0" lvl="3"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4pPr>
            <a:lvl5pPr marL="2286000" marR="0" lvl="4"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5pPr>
            <a:lvl6pPr marL="2743200" marR="0" lvl="5"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6pPr>
            <a:lvl7pPr marL="3200400" marR="0" lvl="6"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7pPr>
            <a:lvl8pPr marL="3657600" marR="0" lvl="7"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8pPr>
            <a:lvl9pPr marL="4114800" marR="0" lvl="8"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9pPr>
          </a:lstStyle>
          <a:p>
            <a:endParaRPr/>
          </a:p>
        </p:txBody>
      </p:sp>
      <p:sp>
        <p:nvSpPr>
          <p:cNvPr id="175" name="Google Shape;175;p9"/>
          <p:cNvSpPr txBox="1">
            <a:spLocks noGrp="1"/>
          </p:cNvSpPr>
          <p:nvPr>
            <p:ph type="body" idx="7"/>
          </p:nvPr>
        </p:nvSpPr>
        <p:spPr>
          <a:xfrm>
            <a:off x="3319725" y="7774175"/>
            <a:ext cx="4881300" cy="1105200"/>
          </a:xfrm>
          <a:prstGeom prst="rect">
            <a:avLst/>
          </a:prstGeom>
          <a:noFill/>
          <a:ln>
            <a:noFill/>
          </a:ln>
        </p:spPr>
        <p:txBody>
          <a:bodyPr spcFirstLastPara="1" wrap="square" lIns="91425" tIns="45700" rIns="91425" bIns="45700" anchor="t" anchorCtr="0">
            <a:normAutofit/>
          </a:bodyPr>
          <a:lstStyle>
            <a:lvl1pPr marL="457200" marR="0" lvl="0" indent="-361950" algn="l">
              <a:spcBef>
                <a:spcPts val="64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1pPr>
            <a:lvl2pPr marL="914400" marR="0" lvl="1" indent="-361950" algn="l">
              <a:spcBef>
                <a:spcPts val="56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2pPr>
            <a:lvl3pPr marL="1371600" marR="0" lvl="2" indent="-361950" algn="l">
              <a:spcBef>
                <a:spcPts val="48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3pPr>
            <a:lvl4pPr marL="1828800" marR="0" lvl="3"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4pPr>
            <a:lvl5pPr marL="2286000" marR="0" lvl="4"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5pPr>
            <a:lvl6pPr marL="2743200" marR="0" lvl="5"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6pPr>
            <a:lvl7pPr marL="3200400" marR="0" lvl="6"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7pPr>
            <a:lvl8pPr marL="3657600" marR="0" lvl="7"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8pPr>
            <a:lvl9pPr marL="4114800" marR="0" lvl="8"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9pPr>
          </a:lstStyle>
          <a:p>
            <a:endParaRPr/>
          </a:p>
        </p:txBody>
      </p:sp>
      <p:sp>
        <p:nvSpPr>
          <p:cNvPr id="176" name="Google Shape;176;p9"/>
          <p:cNvSpPr txBox="1">
            <a:spLocks noGrp="1"/>
          </p:cNvSpPr>
          <p:nvPr>
            <p:ph type="body" idx="8"/>
          </p:nvPr>
        </p:nvSpPr>
        <p:spPr>
          <a:xfrm>
            <a:off x="10087163" y="7774175"/>
            <a:ext cx="4881300" cy="1105200"/>
          </a:xfrm>
          <a:prstGeom prst="rect">
            <a:avLst/>
          </a:prstGeom>
          <a:noFill/>
          <a:ln>
            <a:noFill/>
          </a:ln>
        </p:spPr>
        <p:txBody>
          <a:bodyPr spcFirstLastPara="1" wrap="square" lIns="91425" tIns="45700" rIns="91425" bIns="45700" anchor="t" anchorCtr="0">
            <a:normAutofit/>
          </a:bodyPr>
          <a:lstStyle>
            <a:lvl1pPr marL="457200" marR="0" lvl="0" indent="-361950" algn="l">
              <a:spcBef>
                <a:spcPts val="64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1pPr>
            <a:lvl2pPr marL="914400" marR="0" lvl="1" indent="-361950" algn="l">
              <a:spcBef>
                <a:spcPts val="56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2pPr>
            <a:lvl3pPr marL="1371600" marR="0" lvl="2" indent="-361950" algn="l">
              <a:spcBef>
                <a:spcPts val="48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3pPr>
            <a:lvl4pPr marL="1828800" marR="0" lvl="3"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4pPr>
            <a:lvl5pPr marL="2286000" marR="0" lvl="4"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5pPr>
            <a:lvl6pPr marL="2743200" marR="0" lvl="5"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6pPr>
            <a:lvl7pPr marL="3200400" marR="0" lvl="6"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7pPr>
            <a:lvl8pPr marL="3657600" marR="0" lvl="7"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8pPr>
            <a:lvl9pPr marL="4114800" marR="0" lvl="8" indent="-361950" algn="l">
              <a:spcBef>
                <a:spcPts val="400"/>
              </a:spcBef>
              <a:spcAft>
                <a:spcPts val="0"/>
              </a:spcAft>
              <a:buClr>
                <a:schemeClr val="dk1"/>
              </a:buClr>
              <a:buSzPts val="2100"/>
              <a:buFont typeface="Work Sans"/>
              <a:buChar char="•"/>
              <a:defRPr sz="2100" i="0" u="none" strike="noStrike" cap="none">
                <a:solidFill>
                  <a:schemeClr val="dk1"/>
                </a:solidFill>
                <a:latin typeface="Work Sans"/>
                <a:ea typeface="Work Sans"/>
                <a:cs typeface="Work Sans"/>
                <a:sym typeface="Work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7"/>
        <p:cNvGrpSpPr/>
        <p:nvPr/>
      </p:nvGrpSpPr>
      <p:grpSpPr>
        <a:xfrm>
          <a:off x="0" y="0"/>
          <a:ext cx="0" cy="0"/>
          <a:chOff x="0" y="0"/>
          <a:chExt cx="0" cy="0"/>
        </a:xfrm>
      </p:grpSpPr>
      <p:pic>
        <p:nvPicPr>
          <p:cNvPr id="178" name="Google Shape;178;p10"/>
          <p:cNvPicPr preferRelativeResize="0"/>
          <p:nvPr/>
        </p:nvPicPr>
        <p:blipFill rotWithShape="1">
          <a:blip r:embed="rId2">
            <a:alphaModFix/>
          </a:blip>
          <a:srcRect l="8056" t="25343" r="7046" b="4897"/>
          <a:stretch/>
        </p:blipFill>
        <p:spPr>
          <a:xfrm>
            <a:off x="0" y="0"/>
            <a:ext cx="18288000" cy="10287000"/>
          </a:xfrm>
          <a:prstGeom prst="rect">
            <a:avLst/>
          </a:prstGeom>
          <a:noFill/>
          <a:ln>
            <a:noFill/>
          </a:ln>
        </p:spPr>
      </p:pic>
      <p:sp>
        <p:nvSpPr>
          <p:cNvPr id="179" name="Google Shape;179;p10"/>
          <p:cNvSpPr/>
          <p:nvPr/>
        </p:nvSpPr>
        <p:spPr>
          <a:xfrm>
            <a:off x="1032325" y="3087150"/>
            <a:ext cx="16224600" cy="4112700"/>
          </a:xfrm>
          <a:prstGeom prst="roundRect">
            <a:avLst>
              <a:gd name="adj" fmla="val 5276"/>
            </a:avLst>
          </a:prstGeom>
          <a:solidFill>
            <a:srgbClr val="FDD7C6"/>
          </a:solidFill>
          <a:ln w="19050" cap="rnd" cmpd="sng">
            <a:solidFill>
              <a:srgbClr val="1C1C1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80" name="Google Shape;180;p10"/>
          <p:cNvSpPr txBox="1">
            <a:spLocks noGrp="1"/>
          </p:cNvSpPr>
          <p:nvPr>
            <p:ph type="title"/>
          </p:nvPr>
        </p:nvSpPr>
        <p:spPr>
          <a:xfrm>
            <a:off x="1614950" y="4228657"/>
            <a:ext cx="8229600" cy="18297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chemeClr val="dk1"/>
              </a:buClr>
              <a:buSzPts val="7000"/>
              <a:buNone/>
              <a:defRPr sz="7000" i="0" u="none" strike="noStrike" cap="none">
                <a:solidFill>
                  <a:schemeClr val="dk1"/>
                </a:solidFill>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a:endParaRPr/>
          </a:p>
        </p:txBody>
      </p:sp>
      <p:sp>
        <p:nvSpPr>
          <p:cNvPr id="181" name="Google Shape;181;p10"/>
          <p:cNvSpPr txBox="1">
            <a:spLocks noGrp="1"/>
          </p:cNvSpPr>
          <p:nvPr>
            <p:ph type="body" idx="1"/>
          </p:nvPr>
        </p:nvSpPr>
        <p:spPr>
          <a:xfrm>
            <a:off x="10367600" y="3494850"/>
            <a:ext cx="6484200" cy="3297300"/>
          </a:xfrm>
          <a:prstGeom prst="rect">
            <a:avLst/>
          </a:prstGeom>
          <a:noFill/>
          <a:ln>
            <a:noFill/>
          </a:ln>
        </p:spPr>
        <p:txBody>
          <a:bodyPr spcFirstLastPara="1" wrap="square" lIns="91425" tIns="45700" rIns="91425" bIns="45700" anchor="t" anchorCtr="0">
            <a:normAutofit/>
          </a:bodyPr>
          <a:lstStyle>
            <a:lvl1pPr marL="457200" marR="0" lvl="0" indent="-355600" algn="l">
              <a:spcBef>
                <a:spcPts val="64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1pPr>
            <a:lvl2pPr marL="914400" marR="0" lvl="1" indent="-355600" algn="l">
              <a:spcBef>
                <a:spcPts val="56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2pPr>
            <a:lvl3pPr marL="1371600" marR="0" lvl="2" indent="-355600" algn="l">
              <a:spcBef>
                <a:spcPts val="48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3pPr>
            <a:lvl4pPr marL="1828800" marR="0" lvl="3"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4pPr>
            <a:lvl5pPr marL="2286000" marR="0" lvl="4"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5pPr>
            <a:lvl6pPr marL="2743200" marR="0" lvl="5"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6pPr>
            <a:lvl7pPr marL="3200400" marR="0" lvl="6"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7pPr>
            <a:lvl8pPr marL="3657600" marR="0" lvl="7"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8pPr>
            <a:lvl9pPr marL="4114800" marR="0" lvl="8"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8FA"/>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778557"/>
            <a:ext cx="8229600" cy="18297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chemeClr val="dk1"/>
              </a:buClr>
              <a:buSzPts val="7000"/>
              <a:buFont typeface="Work Sans Medium"/>
              <a:buNone/>
              <a:defRPr sz="7000" i="0" u="none" strike="noStrike" cap="none">
                <a:solidFill>
                  <a:schemeClr val="dk1"/>
                </a:solidFill>
                <a:latin typeface="Work Sans Medium"/>
                <a:ea typeface="Work Sans Medium"/>
                <a:cs typeface="Work Sans Medium"/>
                <a:sym typeface="Work Sans Medium"/>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3083350"/>
            <a:ext cx="8229600" cy="4526100"/>
          </a:xfrm>
          <a:prstGeom prst="rect">
            <a:avLst/>
          </a:prstGeom>
          <a:noFill/>
          <a:ln>
            <a:noFill/>
          </a:ln>
        </p:spPr>
        <p:txBody>
          <a:bodyPr spcFirstLastPara="1" wrap="square" lIns="91425" tIns="45700" rIns="91425" bIns="45700" anchor="t" anchorCtr="0">
            <a:normAutofit/>
          </a:bodyPr>
          <a:lstStyle>
            <a:lvl1pPr marL="457200" marR="0" lvl="0" indent="-355600" algn="l">
              <a:spcBef>
                <a:spcPts val="64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1pPr>
            <a:lvl2pPr marL="914400" marR="0" lvl="1" indent="-355600" algn="l">
              <a:spcBef>
                <a:spcPts val="56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2pPr>
            <a:lvl3pPr marL="1371600" marR="0" lvl="2" indent="-355600" algn="l">
              <a:spcBef>
                <a:spcPts val="48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3pPr>
            <a:lvl4pPr marL="1828800" marR="0" lvl="3"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4pPr>
            <a:lvl5pPr marL="2286000" marR="0" lvl="4"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5pPr>
            <a:lvl6pPr marL="2743200" marR="0" lvl="5"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6pPr>
            <a:lvl7pPr marL="3200400" marR="0" lvl="6"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7pPr>
            <a:lvl8pPr marL="3657600" marR="0" lvl="7"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8pPr>
            <a:lvl9pPr marL="4114800" marR="0" lvl="8" indent="-355600" algn="l">
              <a:spcBef>
                <a:spcPts val="400"/>
              </a:spcBef>
              <a:spcAft>
                <a:spcPts val="0"/>
              </a:spcAft>
              <a:buClr>
                <a:schemeClr val="dk1"/>
              </a:buClr>
              <a:buSzPts val="2000"/>
              <a:buFont typeface="Work Sans"/>
              <a:buChar char="•"/>
              <a:defRPr sz="2000" i="0" u="none" strike="noStrike" cap="none">
                <a:solidFill>
                  <a:schemeClr val="dk1"/>
                </a:solidFill>
                <a:latin typeface="Work Sans"/>
                <a:ea typeface="Work Sans"/>
                <a:cs typeface="Work Sans"/>
                <a:sym typeface="Work Sans"/>
              </a:defRPr>
            </a:lvl9pPr>
          </a:lstStyle>
          <a:p>
            <a:endParaRPr/>
          </a:p>
        </p:txBody>
      </p:sp>
      <p:sp>
        <p:nvSpPr>
          <p:cNvPr id="8" name="Google Shape;8;p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rgbClr val="888888"/>
                </a:solidFill>
                <a:latin typeface="Calibri"/>
                <a:ea typeface="Calibri"/>
                <a:cs typeface="Calibri"/>
                <a:sym typeface="Calibri"/>
              </a:defRPr>
            </a:lvl1pPr>
            <a:lvl2pPr marL="0" marR="0" lvl="1" indent="0" algn="r">
              <a:spcBef>
                <a:spcPts val="0"/>
              </a:spcBef>
              <a:buNone/>
              <a:defRPr sz="1200" b="0" i="0" u="none" strike="noStrike" cap="none">
                <a:solidFill>
                  <a:srgbClr val="888888"/>
                </a:solidFill>
                <a:latin typeface="Calibri"/>
                <a:ea typeface="Calibri"/>
                <a:cs typeface="Calibri"/>
                <a:sym typeface="Calibri"/>
              </a:defRPr>
            </a:lvl2pPr>
            <a:lvl3pPr marL="0" marR="0" lvl="2" indent="0" algn="r">
              <a:spcBef>
                <a:spcPts val="0"/>
              </a:spcBef>
              <a:buNone/>
              <a:defRPr sz="1200" b="0" i="0" u="none" strike="noStrike" cap="none">
                <a:solidFill>
                  <a:srgbClr val="888888"/>
                </a:solidFill>
                <a:latin typeface="Calibri"/>
                <a:ea typeface="Calibri"/>
                <a:cs typeface="Calibri"/>
                <a:sym typeface="Calibri"/>
              </a:defRPr>
            </a:lvl3pPr>
            <a:lvl4pPr marL="0" marR="0" lvl="3" indent="0" algn="r">
              <a:spcBef>
                <a:spcPts val="0"/>
              </a:spcBef>
              <a:buNone/>
              <a:defRPr sz="1200" b="0" i="0" u="none" strike="noStrike" cap="none">
                <a:solidFill>
                  <a:srgbClr val="888888"/>
                </a:solidFill>
                <a:latin typeface="Calibri"/>
                <a:ea typeface="Calibri"/>
                <a:cs typeface="Calibri"/>
                <a:sym typeface="Calibri"/>
              </a:defRPr>
            </a:lvl4pPr>
            <a:lvl5pPr marL="0" marR="0" lvl="4" indent="0" algn="r">
              <a:spcBef>
                <a:spcPts val="0"/>
              </a:spcBef>
              <a:buNone/>
              <a:defRPr sz="1200" b="0" i="0" u="none" strike="noStrike" cap="none">
                <a:solidFill>
                  <a:srgbClr val="888888"/>
                </a:solidFill>
                <a:latin typeface="Calibri"/>
                <a:ea typeface="Calibri"/>
                <a:cs typeface="Calibri"/>
                <a:sym typeface="Calibri"/>
              </a:defRPr>
            </a:lvl5pPr>
            <a:lvl6pPr marL="0" marR="0" lvl="5" indent="0" algn="r">
              <a:spcBef>
                <a:spcPts val="0"/>
              </a:spcBef>
              <a:buNone/>
              <a:defRPr sz="1200" b="0" i="0" u="none" strike="noStrike" cap="none">
                <a:solidFill>
                  <a:srgbClr val="888888"/>
                </a:solidFill>
                <a:latin typeface="Calibri"/>
                <a:ea typeface="Calibri"/>
                <a:cs typeface="Calibri"/>
                <a:sym typeface="Calibri"/>
              </a:defRPr>
            </a:lvl6pPr>
            <a:lvl7pPr marL="0" marR="0" lvl="6" indent="0" algn="r">
              <a:spcBef>
                <a:spcPts val="0"/>
              </a:spcBef>
              <a:buNone/>
              <a:defRPr sz="1200" b="0" i="0" u="none" strike="noStrike" cap="none">
                <a:solidFill>
                  <a:srgbClr val="888888"/>
                </a:solidFill>
                <a:latin typeface="Calibri"/>
                <a:ea typeface="Calibri"/>
                <a:cs typeface="Calibri"/>
                <a:sym typeface="Calibri"/>
              </a:defRPr>
            </a:lvl7pPr>
            <a:lvl8pPr marL="0" marR="0" lvl="7" indent="0" algn="r">
              <a:spcBef>
                <a:spcPts val="0"/>
              </a:spcBef>
              <a:buNone/>
              <a:defRPr sz="1200" b="0" i="0" u="none" strike="noStrike" cap="none">
                <a:solidFill>
                  <a:srgbClr val="888888"/>
                </a:solidFill>
                <a:latin typeface="Calibri"/>
                <a:ea typeface="Calibri"/>
                <a:cs typeface="Calibri"/>
                <a:sym typeface="Calibri"/>
              </a:defRPr>
            </a:lvl8pPr>
            <a:lvl9pPr marL="0" marR="0" lvl="8" indent="0" algn="r">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8FA"/>
        </a:solidFill>
        <a:effectLst/>
      </p:bgPr>
    </p:bg>
    <p:spTree>
      <p:nvGrpSpPr>
        <p:cNvPr id="1" name="Shape 190"/>
        <p:cNvGrpSpPr/>
        <p:nvPr/>
      </p:nvGrpSpPr>
      <p:grpSpPr>
        <a:xfrm>
          <a:off x="0" y="0"/>
          <a:ext cx="0" cy="0"/>
          <a:chOff x="0" y="0"/>
          <a:chExt cx="0" cy="0"/>
        </a:xfrm>
      </p:grpSpPr>
      <p:sp>
        <p:nvSpPr>
          <p:cNvPr id="191" name="Google Shape;191;p12"/>
          <p:cNvSpPr txBox="1"/>
          <p:nvPr/>
        </p:nvSpPr>
        <p:spPr>
          <a:xfrm>
            <a:off x="2057250" y="150"/>
            <a:ext cx="14988600" cy="5997600"/>
          </a:xfrm>
          <a:prstGeom prst="rect">
            <a:avLst/>
          </a:prstGeom>
          <a:noFill/>
          <a:ln>
            <a:noFill/>
          </a:ln>
        </p:spPr>
        <p:txBody>
          <a:bodyPr spcFirstLastPara="1" wrap="square" lIns="0" tIns="233300" rIns="233300" bIns="0" anchor="b" anchorCtr="0">
            <a:noAutofit/>
          </a:bodyPr>
          <a:lstStyle/>
          <a:p>
            <a:pPr marL="0" lvl="0" indent="0" algn="ctr" rtl="0">
              <a:lnSpc>
                <a:spcPct val="90000"/>
              </a:lnSpc>
              <a:spcBef>
                <a:spcPts val="0"/>
              </a:spcBef>
              <a:spcAft>
                <a:spcPts val="0"/>
              </a:spcAft>
              <a:buNone/>
            </a:pPr>
            <a:r>
              <a:rPr lang="en-US" sz="12759">
                <a:solidFill>
                  <a:schemeClr val="dk1"/>
                </a:solidFill>
                <a:latin typeface="Inter"/>
                <a:ea typeface="Inter"/>
                <a:cs typeface="Inter"/>
                <a:sym typeface="Inter"/>
              </a:rPr>
              <a:t>Smart Crowd Monitoring &amp; Alert System</a:t>
            </a:r>
            <a:endParaRPr sz="12759">
              <a:solidFill>
                <a:schemeClr val="dk1"/>
              </a:solidFill>
              <a:latin typeface="Inter"/>
              <a:ea typeface="Inter"/>
              <a:cs typeface="Inter"/>
              <a:sym typeface="Inter"/>
            </a:endParaRPr>
          </a:p>
        </p:txBody>
      </p:sp>
      <p:sp>
        <p:nvSpPr>
          <p:cNvPr id="192" name="Google Shape;192;p12"/>
          <p:cNvSpPr txBox="1"/>
          <p:nvPr/>
        </p:nvSpPr>
        <p:spPr>
          <a:xfrm>
            <a:off x="2057250" y="6289871"/>
            <a:ext cx="13648800" cy="1099800"/>
          </a:xfrm>
          <a:prstGeom prst="rect">
            <a:avLst/>
          </a:prstGeom>
          <a:noFill/>
          <a:ln>
            <a:noFill/>
          </a:ln>
        </p:spPr>
        <p:txBody>
          <a:bodyPr spcFirstLastPara="1" wrap="square" lIns="233300" tIns="233300" rIns="233300" bIns="233300" anchor="t" anchorCtr="0">
            <a:spAutoFit/>
          </a:bodyPr>
          <a:lstStyle/>
          <a:p>
            <a:pPr marL="0" lvl="0" indent="0" algn="l" rtl="0">
              <a:spcBef>
                <a:spcPts val="0"/>
              </a:spcBef>
              <a:spcAft>
                <a:spcPts val="0"/>
              </a:spcAft>
              <a:buNone/>
            </a:pPr>
            <a:r>
              <a:rPr lang="en-US" sz="4083">
                <a:solidFill>
                  <a:schemeClr val="dk1"/>
                </a:solidFill>
              </a:rPr>
              <a:t>AI-powered Real-time Detection, Tracking, and Analytics</a:t>
            </a:r>
            <a:endParaRPr sz="4083">
              <a:solidFill>
                <a:schemeClr val="dk1"/>
              </a:solidFill>
            </a:endParaRPr>
          </a:p>
        </p:txBody>
      </p:sp>
      <p:sp>
        <p:nvSpPr>
          <p:cNvPr id="193" name="Google Shape;193;p12"/>
          <p:cNvSpPr txBox="1"/>
          <p:nvPr/>
        </p:nvSpPr>
        <p:spPr>
          <a:xfrm>
            <a:off x="10922857" y="7389676"/>
            <a:ext cx="4783200" cy="1067100"/>
          </a:xfrm>
          <a:prstGeom prst="rect">
            <a:avLst/>
          </a:prstGeom>
          <a:noFill/>
          <a:ln>
            <a:noFill/>
          </a:ln>
        </p:spPr>
        <p:txBody>
          <a:bodyPr spcFirstLastPara="1" wrap="square" lIns="233300" tIns="233300" rIns="233300" bIns="233300" anchor="t" anchorCtr="0">
            <a:noAutofit/>
          </a:bodyPr>
          <a:lstStyle/>
          <a:p>
            <a:pPr marL="0" lvl="0" indent="0" algn="l" rtl="0">
              <a:spcBef>
                <a:spcPts val="0"/>
              </a:spcBef>
              <a:spcAft>
                <a:spcPts val="0"/>
              </a:spcAft>
              <a:buNone/>
            </a:pPr>
            <a:r>
              <a:rPr lang="en-US" sz="3572" b="1">
                <a:solidFill>
                  <a:schemeClr val="dk1"/>
                </a:solidFill>
              </a:rPr>
              <a:t>By:</a:t>
            </a:r>
            <a:r>
              <a:rPr lang="en-US" sz="3572">
                <a:solidFill>
                  <a:schemeClr val="dk1"/>
                </a:solidFill>
              </a:rPr>
              <a:t> Tushar Dayma</a:t>
            </a:r>
            <a:endParaRPr sz="4338">
              <a:solidFill>
                <a:schemeClr val="dk1"/>
              </a:solidFill>
              <a:latin typeface="Urbanist"/>
              <a:ea typeface="Urbanist"/>
              <a:cs typeface="Urbanist"/>
              <a:sym typeface="Urbanist"/>
            </a:endParaRPr>
          </a:p>
        </p:txBody>
      </p:sp>
      <p:sp>
        <p:nvSpPr>
          <p:cNvPr id="194" name="Google Shape;194;p12"/>
          <p:cNvSpPr txBox="1"/>
          <p:nvPr/>
        </p:nvSpPr>
        <p:spPr>
          <a:xfrm>
            <a:off x="2461929" y="7389675"/>
            <a:ext cx="7536000" cy="2238900"/>
          </a:xfrm>
          <a:prstGeom prst="rect">
            <a:avLst/>
          </a:prstGeom>
          <a:noFill/>
          <a:ln>
            <a:noFill/>
          </a:ln>
        </p:spPr>
        <p:txBody>
          <a:bodyPr spcFirstLastPara="1" wrap="square" lIns="233300" tIns="233300" rIns="233300" bIns="233300" anchor="t" anchorCtr="0">
            <a:spAutoFit/>
          </a:bodyPr>
          <a:lstStyle/>
          <a:p>
            <a:pPr marL="0" lvl="0" indent="0" algn="l" rtl="0">
              <a:spcBef>
                <a:spcPts val="0"/>
              </a:spcBef>
              <a:spcAft>
                <a:spcPts val="0"/>
              </a:spcAft>
              <a:buNone/>
            </a:pPr>
            <a:r>
              <a:rPr lang="en-US" sz="3827" b="1">
                <a:solidFill>
                  <a:schemeClr val="dk1"/>
                </a:solidFill>
              </a:rPr>
              <a:t>Tools Used:</a:t>
            </a:r>
            <a:r>
              <a:rPr lang="en-US" sz="3827">
                <a:solidFill>
                  <a:schemeClr val="dk1"/>
                </a:solidFill>
              </a:rPr>
              <a:t> Flask, YOLO v8, OpenCV, PostgreSQL, ReportLab, JWT</a:t>
            </a:r>
            <a:endParaRPr sz="4593">
              <a:solidFill>
                <a:schemeClr val="dk1"/>
              </a:solidFill>
            </a:endParaRPr>
          </a:p>
        </p:txBody>
      </p:sp>
      <p:sp>
        <p:nvSpPr>
          <p:cNvPr id="195" name="Google Shape;195;p12"/>
          <p:cNvSpPr txBox="1"/>
          <p:nvPr/>
        </p:nvSpPr>
        <p:spPr>
          <a:xfrm>
            <a:off x="12184275" y="8891750"/>
            <a:ext cx="52623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Batch Details:</a:t>
            </a:r>
            <a:endParaRPr sz="2000">
              <a:solidFill>
                <a:schemeClr val="dk1"/>
              </a:solidFill>
            </a:endParaRPr>
          </a:p>
          <a:p>
            <a:pPr marL="0" lvl="0" indent="0" algn="l" rtl="0">
              <a:spcBef>
                <a:spcPts val="0"/>
              </a:spcBef>
              <a:spcAft>
                <a:spcPts val="0"/>
              </a:spcAft>
              <a:buNone/>
            </a:pPr>
            <a:r>
              <a:rPr lang="en-US" sz="2000">
                <a:solidFill>
                  <a:schemeClr val="dk1"/>
                </a:solidFill>
              </a:rPr>
              <a:t>Training Start Date: 22th September 2025</a:t>
            </a:r>
            <a:endParaRPr sz="2000">
              <a:solidFill>
                <a:schemeClr val="dk1"/>
              </a:solidFill>
            </a:endParaRPr>
          </a:p>
          <a:p>
            <a:pPr marL="0" lvl="0" indent="0" algn="l" rtl="0">
              <a:spcBef>
                <a:spcPts val="0"/>
              </a:spcBef>
              <a:spcAft>
                <a:spcPts val="0"/>
              </a:spcAft>
              <a:buNone/>
            </a:pPr>
            <a:r>
              <a:rPr lang="en-US" sz="2000">
                <a:solidFill>
                  <a:schemeClr val="dk1"/>
                </a:solidFill>
              </a:rPr>
              <a:t>Training End Date _ 21-November 2025</a:t>
            </a:r>
            <a:endParaRPr sz="2300">
              <a:solidFill>
                <a:schemeClr val="dk1"/>
              </a:solidFill>
            </a:endParaRPr>
          </a:p>
        </p:txBody>
      </p:sp>
      <p:sp>
        <p:nvSpPr>
          <p:cNvPr id="196" name="Google Shape;196;p12"/>
          <p:cNvSpPr txBox="1"/>
          <p:nvPr/>
        </p:nvSpPr>
        <p:spPr>
          <a:xfrm>
            <a:off x="11628900" y="8348150"/>
            <a:ext cx="4077300" cy="5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chemeClr val="dk1"/>
                </a:solidFill>
                <a:latin typeface="Inter"/>
                <a:ea typeface="Inter"/>
                <a:cs typeface="Inter"/>
                <a:sym typeface="Inter"/>
              </a:rPr>
              <a:t>Mentor_5: Umme Asma</a:t>
            </a:r>
            <a:endParaRPr sz="2500">
              <a:solidFill>
                <a:schemeClr val="dk1"/>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8FA"/>
        </a:solidFill>
        <a:effectLst/>
      </p:bgPr>
    </p:bg>
    <p:spTree>
      <p:nvGrpSpPr>
        <p:cNvPr id="1" name="Shape 247"/>
        <p:cNvGrpSpPr/>
        <p:nvPr/>
      </p:nvGrpSpPr>
      <p:grpSpPr>
        <a:xfrm>
          <a:off x="0" y="0"/>
          <a:ext cx="0" cy="0"/>
          <a:chOff x="0" y="0"/>
          <a:chExt cx="0" cy="0"/>
        </a:xfrm>
      </p:grpSpPr>
      <p:pic>
        <p:nvPicPr>
          <p:cNvPr id="248" name="Google Shape;248;p21"/>
          <p:cNvPicPr preferRelativeResize="0"/>
          <p:nvPr/>
        </p:nvPicPr>
        <p:blipFill>
          <a:blip r:embed="rId3">
            <a:alphaModFix/>
          </a:blip>
          <a:stretch>
            <a:fillRect/>
          </a:stretch>
        </p:blipFill>
        <p:spPr>
          <a:xfrm>
            <a:off x="10582275" y="1867100"/>
            <a:ext cx="6552801" cy="6552801"/>
          </a:xfrm>
          <a:prstGeom prst="rect">
            <a:avLst/>
          </a:prstGeom>
          <a:noFill/>
          <a:ln>
            <a:noFill/>
          </a:ln>
        </p:spPr>
      </p:pic>
      <p:sp>
        <p:nvSpPr>
          <p:cNvPr id="249" name="Google Shape;249;p21"/>
          <p:cNvSpPr txBox="1"/>
          <p:nvPr/>
        </p:nvSpPr>
        <p:spPr>
          <a:xfrm>
            <a:off x="4018200" y="0"/>
            <a:ext cx="10251600" cy="2031900"/>
          </a:xfrm>
          <a:prstGeom prst="rect">
            <a:avLst/>
          </a:prstGeom>
          <a:noFill/>
          <a:ln>
            <a:noFill/>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US" sz="8000">
                <a:solidFill>
                  <a:schemeClr val="dk1"/>
                </a:solidFill>
                <a:latin typeface="Inter"/>
                <a:ea typeface="Inter"/>
                <a:cs typeface="Inter"/>
                <a:sym typeface="Inter"/>
              </a:rPr>
              <a:t>Detection &amp; Tracking</a:t>
            </a:r>
            <a:endParaRPr sz="8000">
              <a:solidFill>
                <a:schemeClr val="dk1"/>
              </a:solidFill>
              <a:latin typeface="Inter"/>
              <a:ea typeface="Inter"/>
              <a:cs typeface="Inter"/>
              <a:sym typeface="Inter"/>
            </a:endParaRPr>
          </a:p>
        </p:txBody>
      </p:sp>
      <p:sp>
        <p:nvSpPr>
          <p:cNvPr id="250" name="Google Shape;250;p21"/>
          <p:cNvSpPr txBox="1"/>
          <p:nvPr/>
        </p:nvSpPr>
        <p:spPr>
          <a:xfrm>
            <a:off x="330675" y="2031900"/>
            <a:ext cx="10251600" cy="724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500">
                <a:solidFill>
                  <a:schemeClr val="dk1"/>
                </a:solidFill>
              </a:rPr>
              <a:t>The </a:t>
            </a:r>
            <a:r>
              <a:rPr lang="en-US" sz="2500" b="1">
                <a:solidFill>
                  <a:schemeClr val="dk1"/>
                </a:solidFill>
              </a:rPr>
              <a:t>detector.py</a:t>
            </a:r>
            <a:r>
              <a:rPr lang="en-US" sz="2500">
                <a:solidFill>
                  <a:schemeClr val="dk1"/>
                </a:solidFill>
              </a:rPr>
              <a:t> file acts as the AI “brain,” handling person detection, tracking, and visualization in the video.</a:t>
            </a:r>
            <a:endParaRPr sz="2500">
              <a:solidFill>
                <a:schemeClr val="dk1"/>
              </a:solidFill>
            </a:endParaRPr>
          </a:p>
          <a:p>
            <a:pPr marL="0" lvl="0" indent="0" algn="l" rtl="0">
              <a:lnSpc>
                <a:spcPct val="115000"/>
              </a:lnSpc>
              <a:spcBef>
                <a:spcPts val="1200"/>
              </a:spcBef>
              <a:spcAft>
                <a:spcPts val="0"/>
              </a:spcAft>
              <a:buNone/>
            </a:pPr>
            <a:r>
              <a:rPr lang="en-US" sz="2500" b="1">
                <a:solidFill>
                  <a:schemeClr val="dk1"/>
                </a:solidFill>
              </a:rPr>
              <a:t>1. Detection</a:t>
            </a:r>
            <a:endParaRPr sz="2500" b="1">
              <a:solidFill>
                <a:schemeClr val="dk1"/>
              </a:solidFill>
            </a:endParaRPr>
          </a:p>
          <a:p>
            <a:pPr marL="457200" lvl="0" indent="-387350" algn="l" rtl="0">
              <a:lnSpc>
                <a:spcPct val="115000"/>
              </a:lnSpc>
              <a:spcBef>
                <a:spcPts val="1200"/>
              </a:spcBef>
              <a:spcAft>
                <a:spcPts val="0"/>
              </a:spcAft>
              <a:buClr>
                <a:schemeClr val="dk1"/>
              </a:buClr>
              <a:buSzPts val="2500"/>
              <a:buChar char="●"/>
            </a:pPr>
            <a:r>
              <a:rPr lang="en-US" sz="2500">
                <a:solidFill>
                  <a:schemeClr val="dk1"/>
                </a:solidFill>
              </a:rPr>
              <a:t>Uses </a:t>
            </a:r>
            <a:r>
              <a:rPr lang="en-US" sz="2500" b="1">
                <a:solidFill>
                  <a:schemeClr val="dk1"/>
                </a:solidFill>
              </a:rPr>
              <a:t>YOLO v8 (yolo v8n.pt)</a:t>
            </a:r>
            <a:r>
              <a:rPr lang="en-US" sz="2500">
                <a:solidFill>
                  <a:schemeClr val="dk1"/>
                </a:solidFill>
              </a:rPr>
              <a:t> to scan each video frame.</a:t>
            </a:r>
            <a:endParaRPr sz="2500">
              <a:solidFill>
                <a:schemeClr val="dk1"/>
              </a:solidFill>
            </a:endParaRPr>
          </a:p>
          <a:p>
            <a:pPr marL="457200" lvl="0" indent="-387350" algn="l" rtl="0">
              <a:lnSpc>
                <a:spcPct val="115000"/>
              </a:lnSpc>
              <a:spcBef>
                <a:spcPts val="0"/>
              </a:spcBef>
              <a:spcAft>
                <a:spcPts val="0"/>
              </a:spcAft>
              <a:buClr>
                <a:schemeClr val="dk1"/>
              </a:buClr>
              <a:buSzPts val="2500"/>
              <a:buChar char="●"/>
            </a:pPr>
            <a:r>
              <a:rPr lang="en-US" sz="2500">
                <a:solidFill>
                  <a:schemeClr val="dk1"/>
                </a:solidFill>
              </a:rPr>
              <a:t>Model is configured to detect only the </a:t>
            </a:r>
            <a:r>
              <a:rPr lang="en-US" sz="2500" b="1">
                <a:solidFill>
                  <a:schemeClr val="dk1"/>
                </a:solidFill>
              </a:rPr>
              <a:t>"person"</a:t>
            </a:r>
            <a:r>
              <a:rPr lang="en-US" sz="2500">
                <a:solidFill>
                  <a:schemeClr val="dk1"/>
                </a:solidFill>
              </a:rPr>
              <a:t> class.</a:t>
            </a:r>
            <a:endParaRPr sz="2500">
              <a:solidFill>
                <a:schemeClr val="dk1"/>
              </a:solidFill>
            </a:endParaRPr>
          </a:p>
          <a:p>
            <a:pPr marL="0" lvl="0" indent="0" algn="l" rtl="0">
              <a:lnSpc>
                <a:spcPct val="115000"/>
              </a:lnSpc>
              <a:spcBef>
                <a:spcPts val="1200"/>
              </a:spcBef>
              <a:spcAft>
                <a:spcPts val="0"/>
              </a:spcAft>
              <a:buNone/>
            </a:pPr>
            <a:r>
              <a:rPr lang="en-US" sz="2500" b="1">
                <a:solidFill>
                  <a:schemeClr val="dk1"/>
                </a:solidFill>
              </a:rPr>
              <a:t>2. Tracking</a:t>
            </a:r>
            <a:endParaRPr sz="2500" b="1">
              <a:solidFill>
                <a:schemeClr val="dk1"/>
              </a:solidFill>
            </a:endParaRPr>
          </a:p>
          <a:p>
            <a:pPr marL="457200" lvl="0" indent="-387350" algn="l" rtl="0">
              <a:lnSpc>
                <a:spcPct val="115000"/>
              </a:lnSpc>
              <a:spcBef>
                <a:spcPts val="1200"/>
              </a:spcBef>
              <a:spcAft>
                <a:spcPts val="0"/>
              </a:spcAft>
              <a:buClr>
                <a:schemeClr val="dk1"/>
              </a:buClr>
              <a:buSzPts val="2500"/>
              <a:buChar char="●"/>
            </a:pPr>
            <a:r>
              <a:rPr lang="en-US" sz="2500">
                <a:solidFill>
                  <a:schemeClr val="dk1"/>
                </a:solidFill>
              </a:rPr>
              <a:t>Uses a tracker (e.g., </a:t>
            </a:r>
            <a:r>
              <a:rPr lang="en-US" sz="2500" b="1">
                <a:solidFill>
                  <a:schemeClr val="dk1"/>
                </a:solidFill>
              </a:rPr>
              <a:t>ByteTrack</a:t>
            </a:r>
            <a:r>
              <a:rPr lang="en-US" sz="2500">
                <a:solidFill>
                  <a:schemeClr val="dk1"/>
                </a:solidFill>
              </a:rPr>
              <a:t> from config.yaml) to give each person a </a:t>
            </a:r>
            <a:r>
              <a:rPr lang="en-US" sz="2500" b="1">
                <a:solidFill>
                  <a:schemeClr val="dk1"/>
                </a:solidFill>
              </a:rPr>
              <a:t>unique ID</a:t>
            </a:r>
            <a:r>
              <a:rPr lang="en-US" sz="2500">
                <a:solidFill>
                  <a:schemeClr val="dk1"/>
                </a:solidFill>
              </a:rPr>
              <a:t> (P1, P2, P3…).</a:t>
            </a:r>
            <a:endParaRPr sz="2500">
              <a:solidFill>
                <a:schemeClr val="dk1"/>
              </a:solidFill>
            </a:endParaRPr>
          </a:p>
          <a:p>
            <a:pPr marL="457200" lvl="0" indent="-387350" algn="l" rtl="0">
              <a:lnSpc>
                <a:spcPct val="115000"/>
              </a:lnSpc>
              <a:spcBef>
                <a:spcPts val="0"/>
              </a:spcBef>
              <a:spcAft>
                <a:spcPts val="0"/>
              </a:spcAft>
              <a:buClr>
                <a:schemeClr val="dk1"/>
              </a:buClr>
              <a:buSzPts val="2500"/>
              <a:buChar char="●"/>
            </a:pPr>
            <a:r>
              <a:rPr lang="en-US" sz="2500">
                <a:solidFill>
                  <a:schemeClr val="dk1"/>
                </a:solidFill>
              </a:rPr>
              <a:t>Maintains per-person data (like zone time) in a </a:t>
            </a:r>
            <a:r>
              <a:rPr lang="en-US" sz="2500" b="1">
                <a:solidFill>
                  <a:schemeClr val="dk1"/>
                </a:solidFill>
              </a:rPr>
              <a:t>track_data dictionary</a:t>
            </a:r>
            <a:r>
              <a:rPr lang="en-US" sz="2500">
                <a:solidFill>
                  <a:schemeClr val="dk1"/>
                </a:solidFill>
              </a:rPr>
              <a:t>.</a:t>
            </a:r>
            <a:br>
              <a:rPr lang="en-US" sz="2500">
                <a:solidFill>
                  <a:schemeClr val="dk1"/>
                </a:solidFill>
              </a:rPr>
            </a:br>
            <a:endParaRPr sz="2500">
              <a:solidFill>
                <a:schemeClr val="dk1"/>
              </a:solidFill>
            </a:endParaRPr>
          </a:p>
          <a:p>
            <a:pPr marL="0" lvl="0" indent="0" algn="l" rtl="0">
              <a:lnSpc>
                <a:spcPct val="115000"/>
              </a:lnSpc>
              <a:spcBef>
                <a:spcPts val="1200"/>
              </a:spcBef>
              <a:spcAft>
                <a:spcPts val="0"/>
              </a:spcAft>
              <a:buNone/>
            </a:pPr>
            <a:r>
              <a:rPr lang="en-US" sz="2500" b="1">
                <a:solidFill>
                  <a:schemeClr val="dk1"/>
                </a:solidFill>
              </a:rPr>
              <a:t>3. Visualization</a:t>
            </a:r>
            <a:endParaRPr sz="2500" b="1">
              <a:solidFill>
                <a:schemeClr val="dk1"/>
              </a:solidFill>
            </a:endParaRPr>
          </a:p>
          <a:p>
            <a:pPr marL="457200" lvl="0" indent="-387350" algn="l" rtl="0">
              <a:lnSpc>
                <a:spcPct val="115000"/>
              </a:lnSpc>
              <a:spcBef>
                <a:spcPts val="1200"/>
              </a:spcBef>
              <a:spcAft>
                <a:spcPts val="0"/>
              </a:spcAft>
              <a:buClr>
                <a:schemeClr val="dk1"/>
              </a:buClr>
              <a:buSzPts val="2500"/>
              <a:buChar char="●"/>
            </a:pPr>
            <a:r>
              <a:rPr lang="en-US" sz="2500">
                <a:solidFill>
                  <a:schemeClr val="dk1"/>
                </a:solidFill>
              </a:rPr>
              <a:t>Draws bounding boxes: </a:t>
            </a:r>
            <a:r>
              <a:rPr lang="en-US" sz="2500" b="1">
                <a:solidFill>
                  <a:schemeClr val="dk1"/>
                </a:solidFill>
              </a:rPr>
              <a:t>green for safe</a:t>
            </a:r>
            <a:r>
              <a:rPr lang="en-US" sz="2500">
                <a:solidFill>
                  <a:schemeClr val="dk1"/>
                </a:solidFill>
              </a:rPr>
              <a:t>, </a:t>
            </a:r>
            <a:r>
              <a:rPr lang="en-US" sz="2500" b="1">
                <a:solidFill>
                  <a:schemeClr val="dk1"/>
                </a:solidFill>
              </a:rPr>
              <a:t>red for Danger Zone</a:t>
            </a:r>
            <a:r>
              <a:rPr lang="en-US" sz="2500">
                <a:solidFill>
                  <a:schemeClr val="dk1"/>
                </a:solidFill>
              </a:rPr>
              <a:t>.</a:t>
            </a:r>
            <a:endParaRPr sz="25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2500">
                <a:solidFill>
                  <a:schemeClr val="dk1"/>
                </a:solidFill>
              </a:rPr>
              <a:t>Creates a </a:t>
            </a:r>
            <a:r>
              <a:rPr lang="en-US" sz="2500" b="1">
                <a:solidFill>
                  <a:schemeClr val="dk1"/>
                </a:solidFill>
              </a:rPr>
              <a:t>live heatmap</a:t>
            </a:r>
            <a:r>
              <a:rPr lang="en-US" sz="2500">
                <a:solidFill>
                  <a:schemeClr val="dk1"/>
                </a:solidFill>
              </a:rPr>
              <a:t> and displays </a:t>
            </a:r>
            <a:r>
              <a:rPr lang="en-US" sz="2500" b="1">
                <a:solidFill>
                  <a:schemeClr val="dk1"/>
                </a:solidFill>
              </a:rPr>
              <a:t>text alerts</a:t>
            </a:r>
            <a:r>
              <a:rPr lang="en-US" sz="2500">
                <a:solidFill>
                  <a:schemeClr val="dk1"/>
                </a:solidFill>
              </a:rPr>
              <a:t> over the video.</a:t>
            </a:r>
            <a:endParaRPr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8FA"/>
        </a:solidFill>
        <a:effectLst/>
      </p:bgPr>
    </p:bg>
    <p:spTree>
      <p:nvGrpSpPr>
        <p:cNvPr id="1" name="Shape 254"/>
        <p:cNvGrpSpPr/>
        <p:nvPr/>
      </p:nvGrpSpPr>
      <p:grpSpPr>
        <a:xfrm>
          <a:off x="0" y="0"/>
          <a:ext cx="0" cy="0"/>
          <a:chOff x="0" y="0"/>
          <a:chExt cx="0" cy="0"/>
        </a:xfrm>
      </p:grpSpPr>
      <p:sp>
        <p:nvSpPr>
          <p:cNvPr id="256" name="Google Shape;256;p22"/>
          <p:cNvSpPr txBox="1"/>
          <p:nvPr/>
        </p:nvSpPr>
        <p:spPr>
          <a:xfrm>
            <a:off x="4534075" y="0"/>
            <a:ext cx="9540600" cy="2031900"/>
          </a:xfrm>
          <a:prstGeom prst="rect">
            <a:avLst/>
          </a:prstGeom>
          <a:noFill/>
          <a:ln>
            <a:noFill/>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US" sz="8000">
                <a:solidFill>
                  <a:schemeClr val="dk1"/>
                </a:solidFill>
                <a:latin typeface="Inter"/>
                <a:ea typeface="Inter"/>
                <a:cs typeface="Inter"/>
                <a:sym typeface="Inter"/>
              </a:rPr>
              <a:t>Database Design</a:t>
            </a:r>
            <a:endParaRPr sz="8000">
              <a:solidFill>
                <a:schemeClr val="dk1"/>
              </a:solidFill>
              <a:latin typeface="Inter"/>
              <a:ea typeface="Inter"/>
              <a:cs typeface="Inter"/>
              <a:sym typeface="Inter"/>
            </a:endParaRPr>
          </a:p>
        </p:txBody>
      </p:sp>
      <p:pic>
        <p:nvPicPr>
          <p:cNvPr id="3" name="Picture 2">
            <a:extLst>
              <a:ext uri="{FF2B5EF4-FFF2-40B4-BE49-F238E27FC236}">
                <a16:creationId xmlns:a16="http://schemas.microsoft.com/office/drawing/2014/main" id="{52A1BF4F-8C3D-597C-133F-55CE7403149C}"/>
              </a:ext>
            </a:extLst>
          </p:cNvPr>
          <p:cNvPicPr>
            <a:picLocks noChangeAspect="1"/>
          </p:cNvPicPr>
          <p:nvPr/>
        </p:nvPicPr>
        <p:blipFill>
          <a:blip r:embed="rId3"/>
          <a:stretch>
            <a:fillRect/>
          </a:stretch>
        </p:blipFill>
        <p:spPr>
          <a:xfrm>
            <a:off x="3347884" y="1584767"/>
            <a:ext cx="12182168" cy="849575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aphicFrame>
        <p:nvGraphicFramePr>
          <p:cNvPr id="261" name="Google Shape;261;p23"/>
          <p:cNvGraphicFramePr/>
          <p:nvPr/>
        </p:nvGraphicFramePr>
        <p:xfrm>
          <a:off x="1054875" y="946138"/>
          <a:ext cx="3000000" cy="3000000"/>
        </p:xfrm>
        <a:graphic>
          <a:graphicData uri="http://schemas.openxmlformats.org/drawingml/2006/table">
            <a:tbl>
              <a:tblPr>
                <a:noFill/>
                <a:tableStyleId>{0E433BF7-3081-4990-9569-39A095FABB5A}</a:tableStyleId>
              </a:tblPr>
              <a:tblGrid>
                <a:gridCol w="2392900">
                  <a:extLst>
                    <a:ext uri="{9D8B030D-6E8A-4147-A177-3AD203B41FA5}">
                      <a16:colId xmlns:a16="http://schemas.microsoft.com/office/drawing/2014/main" val="20000"/>
                    </a:ext>
                  </a:extLst>
                </a:gridCol>
                <a:gridCol w="3571425">
                  <a:extLst>
                    <a:ext uri="{9D8B030D-6E8A-4147-A177-3AD203B41FA5}">
                      <a16:colId xmlns:a16="http://schemas.microsoft.com/office/drawing/2014/main" val="20001"/>
                    </a:ext>
                  </a:extLst>
                </a:gridCol>
                <a:gridCol w="10213900">
                  <a:extLst>
                    <a:ext uri="{9D8B030D-6E8A-4147-A177-3AD203B41FA5}">
                      <a16:colId xmlns:a16="http://schemas.microsoft.com/office/drawing/2014/main" val="20002"/>
                    </a:ext>
                  </a:extLst>
                </a:gridCol>
              </a:tblGrid>
              <a:tr h="1438225">
                <a:tc>
                  <a:txBody>
                    <a:bodyPr/>
                    <a:lstStyle/>
                    <a:p>
                      <a:pPr marL="0" lvl="0" indent="0" algn="ctr" rtl="0">
                        <a:lnSpc>
                          <a:spcPct val="115000"/>
                        </a:lnSpc>
                        <a:spcBef>
                          <a:spcPts val="0"/>
                        </a:spcBef>
                        <a:spcAft>
                          <a:spcPts val="0"/>
                        </a:spcAft>
                        <a:buNone/>
                      </a:pPr>
                      <a:r>
                        <a:rPr lang="en-US" sz="2200" b="1">
                          <a:solidFill>
                            <a:schemeClr val="dk1"/>
                          </a:solidFill>
                        </a:rPr>
                        <a:t>Table Name</a:t>
                      </a:r>
                      <a:endParaRPr sz="22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200" b="1">
                          <a:solidFill>
                            <a:schemeClr val="dk1"/>
                          </a:solidFill>
                        </a:rPr>
                        <a:t>Purpose</a:t>
                      </a:r>
                      <a:endParaRPr sz="22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200" b="1">
                          <a:solidFill>
                            <a:schemeClr val="dk1"/>
                          </a:solidFill>
                        </a:rPr>
                        <a:t>Key Fields &amp; Details</a:t>
                      </a:r>
                      <a:endParaRPr sz="22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318825">
                <a:tc>
                  <a:txBody>
                    <a:bodyPr/>
                    <a:lstStyle/>
                    <a:p>
                      <a:pPr marL="0" lvl="0" indent="0" algn="l" rtl="0">
                        <a:spcBef>
                          <a:spcPts val="0"/>
                        </a:spcBef>
                        <a:spcAft>
                          <a:spcPts val="0"/>
                        </a:spcAft>
                        <a:buNone/>
                      </a:pPr>
                      <a:r>
                        <a:rPr lang="en-US" sz="2200" b="1">
                          <a:solidFill>
                            <a:schemeClr val="dk1"/>
                          </a:solidFill>
                        </a:rPr>
                        <a:t>User</a:t>
                      </a:r>
                      <a:endParaRPr sz="22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200">
                          <a:solidFill>
                            <a:schemeClr val="dk1"/>
                          </a:solidFill>
                        </a:rPr>
                        <a:t>Stores all user accounts, authentication details, and access levels.</a:t>
                      </a:r>
                      <a:endParaRPr sz="22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200">
                          <a:solidFill>
                            <a:schemeClr val="dk1"/>
                          </a:solidFill>
                        </a:rPr>
                        <a:t>- </a:t>
                      </a:r>
                      <a:r>
                        <a:rPr lang="en-US" sz="2200" b="1">
                          <a:solidFill>
                            <a:schemeClr val="dk1"/>
                          </a:solidFill>
                        </a:rPr>
                        <a:t>id (PK):</a:t>
                      </a:r>
                      <a:r>
                        <a:rPr lang="en-US" sz="2200">
                          <a:solidFill>
                            <a:schemeClr val="dk1"/>
                          </a:solidFill>
                        </a:rPr>
                        <a:t> Unique identifier for each user. - </a:t>
                      </a:r>
                      <a:r>
                        <a:rPr lang="en-US" sz="2200" b="1">
                          <a:solidFill>
                            <a:schemeClr val="dk1"/>
                          </a:solidFill>
                        </a:rPr>
                        <a:t>username, password_hash:</a:t>
                      </a:r>
                      <a:r>
                        <a:rPr lang="en-US" sz="2200">
                          <a:solidFill>
                            <a:schemeClr val="dk1"/>
                          </a:solidFill>
                        </a:rPr>
                        <a:t> Secure login credentials. - </a:t>
                      </a:r>
                      <a:r>
                        <a:rPr lang="en-US" sz="2200" b="1">
                          <a:solidFill>
                            <a:schemeClr val="dk1"/>
                          </a:solidFill>
                        </a:rPr>
                        <a:t>profile_pic:</a:t>
                      </a:r>
                      <a:r>
                        <a:rPr lang="en-US" sz="2200">
                          <a:solidFill>
                            <a:schemeClr val="dk1"/>
                          </a:solidFill>
                        </a:rPr>
                        <a:t> Path to user’s profile image. - </a:t>
                      </a:r>
                      <a:r>
                        <a:rPr lang="en-US" sz="2200" b="1">
                          <a:solidFill>
                            <a:schemeClr val="dk1"/>
                          </a:solidFill>
                        </a:rPr>
                        <a:t>role:</a:t>
                      </a:r>
                      <a:r>
                        <a:rPr lang="en-US" sz="2200">
                          <a:solidFill>
                            <a:schemeClr val="dk1"/>
                          </a:solidFill>
                        </a:rPr>
                        <a:t> Defines access level (</a:t>
                      </a:r>
                      <a:r>
                        <a:rPr lang="en-US" sz="2200">
                          <a:solidFill>
                            <a:schemeClr val="dk1"/>
                          </a:solidFill>
                          <a:latin typeface="Roboto Mono"/>
                          <a:ea typeface="Roboto Mono"/>
                          <a:cs typeface="Roboto Mono"/>
                          <a:sym typeface="Roboto Mono"/>
                        </a:rPr>
                        <a:t>user</a:t>
                      </a:r>
                      <a:r>
                        <a:rPr lang="en-US" sz="2200">
                          <a:solidFill>
                            <a:schemeClr val="dk1"/>
                          </a:solidFill>
                        </a:rPr>
                        <a:t> / </a:t>
                      </a:r>
                      <a:r>
                        <a:rPr lang="en-US" sz="2200">
                          <a:solidFill>
                            <a:schemeClr val="dk1"/>
                          </a:solidFill>
                          <a:latin typeface="Roboto Mono"/>
                          <a:ea typeface="Roboto Mono"/>
                          <a:cs typeface="Roboto Mono"/>
                          <a:sym typeface="Roboto Mono"/>
                        </a:rPr>
                        <a:t>admin</a:t>
                      </a:r>
                      <a:r>
                        <a:rPr lang="en-US" sz="2200">
                          <a:solidFill>
                            <a:schemeClr val="dk1"/>
                          </a:solidFill>
                        </a:rPr>
                        <a:t>) to control dashboard and admin panel access.</a:t>
                      </a:r>
                      <a:endParaRPr sz="22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318825">
                <a:tc>
                  <a:txBody>
                    <a:bodyPr/>
                    <a:lstStyle/>
                    <a:p>
                      <a:pPr marL="0" lvl="0" indent="0" algn="l" rtl="0">
                        <a:spcBef>
                          <a:spcPts val="0"/>
                        </a:spcBef>
                        <a:spcAft>
                          <a:spcPts val="0"/>
                        </a:spcAft>
                        <a:buNone/>
                      </a:pPr>
                      <a:r>
                        <a:rPr lang="en-US" sz="2200" b="1">
                          <a:solidFill>
                            <a:schemeClr val="dk1"/>
                          </a:solidFill>
                        </a:rPr>
                        <a:t>AlertHistory</a:t>
                      </a:r>
                      <a:endParaRPr sz="22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200">
                          <a:solidFill>
                            <a:schemeClr val="dk1"/>
                          </a:solidFill>
                        </a:rPr>
                        <a:t>Maintains a permanent log of all alerts generated by the AI detector.</a:t>
                      </a:r>
                      <a:endParaRPr sz="22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200">
                          <a:solidFill>
                            <a:schemeClr val="dk1"/>
                          </a:solidFill>
                        </a:rPr>
                        <a:t>- </a:t>
                      </a:r>
                      <a:r>
                        <a:rPr lang="en-US" sz="2200" b="1">
                          <a:solidFill>
                            <a:schemeClr val="dk1"/>
                          </a:solidFill>
                        </a:rPr>
                        <a:t>id (PK):</a:t>
                      </a:r>
                      <a:r>
                        <a:rPr lang="en-US" sz="2200">
                          <a:solidFill>
                            <a:schemeClr val="dk1"/>
                          </a:solidFill>
                        </a:rPr>
                        <a:t> Unique alert record. - </a:t>
                      </a:r>
                      <a:r>
                        <a:rPr lang="en-US" sz="2200" b="1">
                          <a:solidFill>
                            <a:schemeClr val="dk1"/>
                          </a:solidFill>
                        </a:rPr>
                        <a:t>user_id (FK):</a:t>
                      </a:r>
                      <a:r>
                        <a:rPr lang="en-US" sz="2200">
                          <a:solidFill>
                            <a:schemeClr val="dk1"/>
                          </a:solidFill>
                        </a:rPr>
                        <a:t> Links alert to the active user. - </a:t>
                      </a:r>
                      <a:r>
                        <a:rPr lang="en-US" sz="2200" b="1">
                          <a:solidFill>
                            <a:schemeClr val="dk1"/>
                          </a:solidFill>
                        </a:rPr>
                        <a:t>timestamp:</a:t>
                      </a:r>
                      <a:r>
                        <a:rPr lang="en-US" sz="2200">
                          <a:solidFill>
                            <a:schemeClr val="dk1"/>
                          </a:solidFill>
                        </a:rPr>
                        <a:t> Exact date &amp; time of alert. - </a:t>
                      </a:r>
                      <a:r>
                        <a:rPr lang="en-US" sz="2200" b="1">
                          <a:solidFill>
                            <a:schemeClr val="dk1"/>
                          </a:solidFill>
                        </a:rPr>
                        <a:t>alert_type:</a:t>
                      </a:r>
                      <a:r>
                        <a:rPr lang="en-US" sz="2200">
                          <a:solidFill>
                            <a:schemeClr val="dk1"/>
                          </a:solidFill>
                        </a:rPr>
                        <a:t> Type of alert (Per-Person / Zone / Overall). - </a:t>
                      </a:r>
                      <a:r>
                        <a:rPr lang="en-US" sz="2200" b="1">
                          <a:solidFill>
                            <a:schemeClr val="dk1"/>
                          </a:solidFill>
                        </a:rPr>
                        <a:t>message:</a:t>
                      </a:r>
                      <a:r>
                        <a:rPr lang="en-US" sz="2200">
                          <a:solidFill>
                            <a:schemeClr val="dk1"/>
                          </a:solidFill>
                        </a:rPr>
                        <a:t> Full alert description.</a:t>
                      </a:r>
                      <a:endParaRPr sz="22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318825">
                <a:tc>
                  <a:txBody>
                    <a:bodyPr/>
                    <a:lstStyle/>
                    <a:p>
                      <a:pPr marL="0" lvl="0" indent="0" algn="l" rtl="0">
                        <a:spcBef>
                          <a:spcPts val="0"/>
                        </a:spcBef>
                        <a:spcAft>
                          <a:spcPts val="0"/>
                        </a:spcAft>
                        <a:buNone/>
                      </a:pPr>
                      <a:r>
                        <a:rPr lang="en-US" sz="2200" b="1">
                          <a:solidFill>
                            <a:schemeClr val="dk1"/>
                          </a:solidFill>
                        </a:rPr>
                        <a:t>SystemSettings</a:t>
                      </a:r>
                      <a:endParaRPr sz="22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200">
                          <a:solidFill>
                            <a:schemeClr val="dk1"/>
                          </a:solidFill>
                        </a:rPr>
                        <a:t>Stores dynamic, editable system-wide settings controlled by admin.</a:t>
                      </a:r>
                      <a:endParaRPr sz="22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200">
                          <a:solidFill>
                            <a:schemeClr val="dk1"/>
                          </a:solidFill>
                        </a:rPr>
                        <a:t>- </a:t>
                      </a:r>
                      <a:r>
                        <a:rPr lang="en-US" sz="2200" b="1">
                          <a:solidFill>
                            <a:schemeClr val="dk1"/>
                          </a:solidFill>
                        </a:rPr>
                        <a:t>key:</a:t>
                      </a:r>
                      <a:r>
                        <a:rPr lang="en-US" sz="2200">
                          <a:solidFill>
                            <a:schemeClr val="dk1"/>
                          </a:solidFill>
                        </a:rPr>
                        <a:t> Name of setting (e.g., </a:t>
                      </a:r>
                      <a:r>
                        <a:rPr lang="en-US" sz="2200">
                          <a:solidFill>
                            <a:schemeClr val="dk1"/>
                          </a:solidFill>
                          <a:latin typeface="Roboto Mono"/>
                          <a:ea typeface="Roboto Mono"/>
                          <a:cs typeface="Roboto Mono"/>
                          <a:sym typeface="Roboto Mono"/>
                        </a:rPr>
                        <a:t>person_threshold</a:t>
                      </a:r>
                      <a:r>
                        <a:rPr lang="en-US" sz="2200">
                          <a:solidFill>
                            <a:schemeClr val="dk1"/>
                          </a:solidFill>
                        </a:rPr>
                        <a:t>). - </a:t>
                      </a:r>
                      <a:r>
                        <a:rPr lang="en-US" sz="2200" b="1">
                          <a:solidFill>
                            <a:schemeClr val="dk1"/>
                          </a:solidFill>
                        </a:rPr>
                        <a:t>value:</a:t>
                      </a:r>
                      <a:r>
                        <a:rPr lang="en-US" sz="2200">
                          <a:solidFill>
                            <a:schemeClr val="dk1"/>
                          </a:solidFill>
                        </a:rPr>
                        <a:t> Current value of the setting. - </a:t>
                      </a:r>
                      <a:r>
                        <a:rPr lang="en-US" sz="2200" b="1">
                          <a:solidFill>
                            <a:schemeClr val="dk1"/>
                          </a:solidFill>
                        </a:rPr>
                        <a:t>Advantage:</a:t>
                      </a:r>
                      <a:r>
                        <a:rPr lang="en-US" sz="2200">
                          <a:solidFill>
                            <a:schemeClr val="dk1"/>
                          </a:solidFill>
                        </a:rPr>
                        <a:t> Updates apply instantly; app.py reloads detector </a:t>
                      </a:r>
                      <a:r>
                        <a:rPr lang="en-US" sz="2200" b="1">
                          <a:solidFill>
                            <a:schemeClr val="dk1"/>
                          </a:solidFill>
                        </a:rPr>
                        <a:t>without server restart</a:t>
                      </a:r>
                      <a:r>
                        <a:rPr lang="en-US" sz="2200">
                          <a:solidFill>
                            <a:schemeClr val="dk1"/>
                          </a:solidFill>
                        </a:rPr>
                        <a:t>.</a:t>
                      </a:r>
                      <a:endParaRPr sz="22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4"/>
          <p:cNvSpPr txBox="1"/>
          <p:nvPr/>
        </p:nvSpPr>
        <p:spPr>
          <a:xfrm>
            <a:off x="3840750" y="0"/>
            <a:ext cx="10606500" cy="2031900"/>
          </a:xfrm>
          <a:prstGeom prst="rect">
            <a:avLst/>
          </a:prstGeom>
          <a:noFill/>
          <a:ln>
            <a:noFill/>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US" sz="8000">
                <a:solidFill>
                  <a:schemeClr val="dk1"/>
                </a:solidFill>
                <a:latin typeface="Inter"/>
                <a:ea typeface="Inter"/>
                <a:cs typeface="Inter"/>
                <a:sym typeface="Inter"/>
              </a:rPr>
              <a:t>Dashboard &amp; Reports</a:t>
            </a:r>
            <a:endParaRPr sz="8000">
              <a:solidFill>
                <a:schemeClr val="dk1"/>
              </a:solidFill>
              <a:latin typeface="Inter"/>
              <a:ea typeface="Inter"/>
              <a:cs typeface="Inter"/>
              <a:sym typeface="Inter"/>
            </a:endParaRPr>
          </a:p>
        </p:txBody>
      </p:sp>
      <p:graphicFrame>
        <p:nvGraphicFramePr>
          <p:cNvPr id="267" name="Google Shape;267;p24"/>
          <p:cNvGraphicFramePr/>
          <p:nvPr/>
        </p:nvGraphicFramePr>
        <p:xfrm>
          <a:off x="468313" y="2031900"/>
          <a:ext cx="3000000" cy="3000000"/>
        </p:xfrm>
        <a:graphic>
          <a:graphicData uri="http://schemas.openxmlformats.org/drawingml/2006/table">
            <a:tbl>
              <a:tblPr>
                <a:noFill/>
                <a:tableStyleId>{0E433BF7-3081-4990-9569-39A095FABB5A}</a:tableStyleId>
              </a:tblPr>
              <a:tblGrid>
                <a:gridCol w="2326825">
                  <a:extLst>
                    <a:ext uri="{9D8B030D-6E8A-4147-A177-3AD203B41FA5}">
                      <a16:colId xmlns:a16="http://schemas.microsoft.com/office/drawing/2014/main" val="20000"/>
                    </a:ext>
                  </a:extLst>
                </a:gridCol>
                <a:gridCol w="3469050">
                  <a:extLst>
                    <a:ext uri="{9D8B030D-6E8A-4147-A177-3AD203B41FA5}">
                      <a16:colId xmlns:a16="http://schemas.microsoft.com/office/drawing/2014/main" val="20001"/>
                    </a:ext>
                  </a:extLst>
                </a:gridCol>
                <a:gridCol w="11555500">
                  <a:extLst>
                    <a:ext uri="{9D8B030D-6E8A-4147-A177-3AD203B41FA5}">
                      <a16:colId xmlns:a16="http://schemas.microsoft.com/office/drawing/2014/main" val="20002"/>
                    </a:ext>
                  </a:extLst>
                </a:gridCol>
              </a:tblGrid>
              <a:tr h="812450">
                <a:tc>
                  <a:txBody>
                    <a:bodyPr/>
                    <a:lstStyle/>
                    <a:p>
                      <a:pPr marL="0" lvl="0" indent="0" algn="ctr" rtl="0">
                        <a:lnSpc>
                          <a:spcPct val="115000"/>
                        </a:lnSpc>
                        <a:spcBef>
                          <a:spcPts val="0"/>
                        </a:spcBef>
                        <a:spcAft>
                          <a:spcPts val="0"/>
                        </a:spcAft>
                        <a:buNone/>
                      </a:pPr>
                      <a:r>
                        <a:rPr lang="en-US" sz="2500" b="1">
                          <a:solidFill>
                            <a:schemeClr val="dk1"/>
                          </a:solidFill>
                        </a:rPr>
                        <a:t>Section</a:t>
                      </a:r>
                      <a:endParaRPr sz="25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500" b="1">
                          <a:solidFill>
                            <a:schemeClr val="dk1"/>
                          </a:solidFill>
                        </a:rPr>
                        <a:t>Purpose / Description</a:t>
                      </a:r>
                      <a:endParaRPr sz="25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500" b="1">
                          <a:solidFill>
                            <a:schemeClr val="dk1"/>
                          </a:solidFill>
                        </a:rPr>
                        <a:t>Key Features</a:t>
                      </a:r>
                      <a:endParaRPr sz="25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305450">
                <a:tc>
                  <a:txBody>
                    <a:bodyPr/>
                    <a:lstStyle/>
                    <a:p>
                      <a:pPr marL="0" lvl="0" indent="0" algn="l" rtl="0">
                        <a:spcBef>
                          <a:spcPts val="0"/>
                        </a:spcBef>
                        <a:spcAft>
                          <a:spcPts val="0"/>
                        </a:spcAft>
                        <a:buNone/>
                      </a:pPr>
                      <a:r>
                        <a:rPr lang="en-US" sz="2500" b="1">
                          <a:solidFill>
                            <a:schemeClr val="dk1"/>
                          </a:solidFill>
                        </a:rPr>
                        <a:t>Live User Dashboard</a:t>
                      </a:r>
                      <a:endParaRPr sz="25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500">
                          <a:solidFill>
                            <a:schemeClr val="dk1"/>
                          </a:solidFill>
                        </a:rPr>
                        <a:t>Real-time monitoring panel updated every second using </a:t>
                      </a:r>
                      <a:r>
                        <a:rPr lang="en-US" sz="2500">
                          <a:solidFill>
                            <a:schemeClr val="dk1"/>
                          </a:solidFill>
                          <a:latin typeface="Roboto Mono"/>
                          <a:ea typeface="Roboto Mono"/>
                          <a:cs typeface="Roboto Mono"/>
                          <a:sym typeface="Roboto Mono"/>
                        </a:rPr>
                        <a:t>/person_data</a:t>
                      </a:r>
                      <a:r>
                        <a:rPr lang="en-US" sz="2500">
                          <a:solidFill>
                            <a:schemeClr val="dk1"/>
                          </a:solidFill>
                        </a:rPr>
                        <a:t> API.</a:t>
                      </a:r>
                      <a:endParaRPr sz="25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500">
                          <a:solidFill>
                            <a:schemeClr val="dk1"/>
                          </a:solidFill>
                        </a:rPr>
                        <a:t>- Bar Chart: Zone Population (Red vs Green). - Line Chart: Total population over time. - Scatter Plot: Person positions (x, y), color-coded by zone. - Live alert list. - Detailed person table with zone times &amp; alert status.</a:t>
                      </a:r>
                      <a:endParaRPr sz="25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680600">
                <a:tc>
                  <a:txBody>
                    <a:bodyPr/>
                    <a:lstStyle/>
                    <a:p>
                      <a:pPr marL="0" lvl="0" indent="0" algn="l" rtl="0">
                        <a:spcBef>
                          <a:spcPts val="0"/>
                        </a:spcBef>
                        <a:spcAft>
                          <a:spcPts val="0"/>
                        </a:spcAft>
                        <a:buNone/>
                      </a:pPr>
                      <a:r>
                        <a:rPr lang="en-US" sz="2500" b="1">
                          <a:solidFill>
                            <a:schemeClr val="dk1"/>
                          </a:solidFill>
                        </a:rPr>
                        <a:t>Admin Panel Dashboard</a:t>
                      </a:r>
                      <a:endParaRPr sz="25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500">
                          <a:solidFill>
                            <a:schemeClr val="dk1"/>
                          </a:solidFill>
                        </a:rPr>
                        <a:t>Secure dashboard for administrators to manage system data.</a:t>
                      </a:r>
                      <a:endParaRPr sz="25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500">
                          <a:solidFill>
                            <a:schemeClr val="dk1"/>
                          </a:solidFill>
                        </a:rPr>
                        <a:t>- Tabbed interface (Users, Alerts, Settings). - “Alerts Per User” Chart.js bar chart. - Modify system settings and manage accounts.</a:t>
                      </a:r>
                      <a:endParaRPr sz="25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680600">
                <a:tc>
                  <a:txBody>
                    <a:bodyPr/>
                    <a:lstStyle/>
                    <a:p>
                      <a:pPr marL="0" lvl="0" indent="0" algn="l" rtl="0">
                        <a:spcBef>
                          <a:spcPts val="0"/>
                        </a:spcBef>
                        <a:spcAft>
                          <a:spcPts val="0"/>
                        </a:spcAft>
                        <a:buNone/>
                      </a:pPr>
                      <a:r>
                        <a:rPr lang="en-US" sz="2500" b="1">
                          <a:solidFill>
                            <a:schemeClr val="dk1"/>
                          </a:solidFill>
                        </a:rPr>
                        <a:t>PDF Reports (Per Person)</a:t>
                      </a:r>
                      <a:endParaRPr sz="25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500">
                          <a:solidFill>
                            <a:schemeClr val="dk1"/>
                          </a:solidFill>
                        </a:rPr>
                        <a:t>Generates individual person summary reports using </a:t>
                      </a:r>
                      <a:r>
                        <a:rPr lang="en-US" sz="2500">
                          <a:solidFill>
                            <a:schemeClr val="dk1"/>
                          </a:solidFill>
                          <a:latin typeface="Roboto Mono"/>
                          <a:ea typeface="Roboto Mono"/>
                          <a:cs typeface="Roboto Mono"/>
                          <a:sym typeface="Roboto Mono"/>
                        </a:rPr>
                        <a:t>report_generator.py</a:t>
                      </a:r>
                      <a:r>
                        <a:rPr lang="en-US" sz="2500">
                          <a:solidFill>
                            <a:schemeClr val="dk1"/>
                          </a:solidFill>
                        </a:rPr>
                        <a:t>.</a:t>
                      </a:r>
                      <a:endParaRPr sz="25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500">
                          <a:solidFill>
                            <a:schemeClr val="dk1"/>
                          </a:solidFill>
                        </a:rPr>
                        <a:t>- Uses ReportLab. - Shows person ID, time spent in each zone, final alert summary. - Download available from dashboard.</a:t>
                      </a:r>
                      <a:endParaRPr sz="25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680600">
                <a:tc>
                  <a:txBody>
                    <a:bodyPr/>
                    <a:lstStyle/>
                    <a:p>
                      <a:pPr marL="0" lvl="0" indent="0" algn="l" rtl="0">
                        <a:spcBef>
                          <a:spcPts val="0"/>
                        </a:spcBef>
                        <a:spcAft>
                          <a:spcPts val="0"/>
                        </a:spcAft>
                        <a:buNone/>
                      </a:pPr>
                      <a:r>
                        <a:rPr lang="en-US" sz="2500" b="1">
                          <a:solidFill>
                            <a:schemeClr val="dk1"/>
                          </a:solidFill>
                        </a:rPr>
                        <a:t>CSV Reports (Alert History)</a:t>
                      </a:r>
                      <a:endParaRPr sz="25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500">
                          <a:solidFill>
                            <a:schemeClr val="dk1"/>
                          </a:solidFill>
                        </a:rPr>
                        <a:t>Provides complete alert log for review and export.</a:t>
                      </a:r>
                      <a:endParaRPr sz="25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500">
                          <a:solidFill>
                            <a:schemeClr val="dk1"/>
                          </a:solidFill>
                        </a:rPr>
                        <a:t>- Generated in </a:t>
                      </a:r>
                      <a:r>
                        <a:rPr lang="en-US" sz="2500">
                          <a:solidFill>
                            <a:schemeClr val="dk1"/>
                          </a:solidFill>
                          <a:latin typeface="Roboto Mono"/>
                          <a:ea typeface="Roboto Mono"/>
                          <a:cs typeface="Roboto Mono"/>
                          <a:sym typeface="Roboto Mono"/>
                        </a:rPr>
                        <a:t>app.py</a:t>
                      </a:r>
                      <a:r>
                        <a:rPr lang="en-US" sz="2500">
                          <a:solidFill>
                            <a:schemeClr val="dk1"/>
                          </a:solidFill>
                        </a:rPr>
                        <a:t>. - Contains Timestamp, Alert Type, Message. - Users download their own history; admins download full history.</a:t>
                      </a:r>
                      <a:endParaRPr sz="25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5"/>
          <p:cNvSpPr txBox="1"/>
          <p:nvPr/>
        </p:nvSpPr>
        <p:spPr>
          <a:xfrm>
            <a:off x="3106650" y="2031900"/>
            <a:ext cx="12074700" cy="7727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None/>
            </a:pPr>
            <a:r>
              <a:rPr lang="en-US" sz="2500">
                <a:solidFill>
                  <a:srgbClr val="1C1C1C"/>
                </a:solidFill>
              </a:rPr>
              <a:t>A secure, role-protected dashboard accessible only to </a:t>
            </a:r>
            <a:r>
              <a:rPr lang="en-US" sz="2500" b="1">
                <a:solidFill>
                  <a:srgbClr val="1C1C1C"/>
                </a:solidFill>
              </a:rPr>
              <a:t>admin</a:t>
            </a:r>
            <a:r>
              <a:rPr lang="en-US" sz="2500">
                <a:solidFill>
                  <a:srgbClr val="1C1C1C"/>
                </a:solidFill>
              </a:rPr>
              <a:t> users.</a:t>
            </a:r>
            <a:br>
              <a:rPr lang="en-US" sz="2500">
                <a:solidFill>
                  <a:srgbClr val="1C1C1C"/>
                </a:solidFill>
              </a:rPr>
            </a:br>
            <a:r>
              <a:rPr lang="en-US" sz="2500">
                <a:solidFill>
                  <a:srgbClr val="1C1C1C"/>
                </a:solidFill>
              </a:rPr>
              <a:t>Provides system management, alert oversight, and live configuration through a </a:t>
            </a:r>
            <a:r>
              <a:rPr lang="en-US" sz="2500" b="1">
                <a:solidFill>
                  <a:srgbClr val="1C1C1C"/>
                </a:solidFill>
              </a:rPr>
              <a:t>tabbed interface</a:t>
            </a:r>
            <a:r>
              <a:rPr lang="en-US" sz="2500">
                <a:solidFill>
                  <a:srgbClr val="1C1C1C"/>
                </a:solidFill>
              </a:rPr>
              <a:t>.</a:t>
            </a:r>
            <a:endParaRPr sz="2500">
              <a:solidFill>
                <a:srgbClr val="1C1C1C"/>
              </a:solidFill>
            </a:endParaRPr>
          </a:p>
          <a:p>
            <a:pPr marL="0" lvl="0" indent="0" algn="l" rtl="0">
              <a:lnSpc>
                <a:spcPct val="100000"/>
              </a:lnSpc>
              <a:spcBef>
                <a:spcPts val="1400"/>
              </a:spcBef>
              <a:spcAft>
                <a:spcPts val="0"/>
              </a:spcAft>
              <a:buNone/>
            </a:pPr>
            <a:r>
              <a:rPr lang="en-US" sz="2500" b="1">
                <a:solidFill>
                  <a:srgbClr val="1C1C1C"/>
                </a:solidFill>
              </a:rPr>
              <a:t>1. User Management</a:t>
            </a:r>
            <a:endParaRPr sz="2500" b="1">
              <a:solidFill>
                <a:srgbClr val="1C1C1C"/>
              </a:solidFill>
            </a:endParaRPr>
          </a:p>
          <a:p>
            <a:pPr marL="457200" lvl="0" indent="-387350" algn="l" rtl="0">
              <a:lnSpc>
                <a:spcPct val="100000"/>
              </a:lnSpc>
              <a:spcBef>
                <a:spcPts val="1200"/>
              </a:spcBef>
              <a:spcAft>
                <a:spcPts val="0"/>
              </a:spcAft>
              <a:buClr>
                <a:srgbClr val="1C1C1C"/>
              </a:buClr>
              <a:buSzPts val="2500"/>
              <a:buChar char="●"/>
            </a:pPr>
            <a:r>
              <a:rPr lang="en-US" sz="2500">
                <a:solidFill>
                  <a:srgbClr val="1C1C1C"/>
                </a:solidFill>
              </a:rPr>
              <a:t>View all registered users with roles and status.</a:t>
            </a:r>
            <a:endParaRPr sz="2500">
              <a:solidFill>
                <a:srgbClr val="1C1C1C"/>
              </a:solidFill>
            </a:endParaRPr>
          </a:p>
          <a:p>
            <a:pPr marL="457200" lvl="0" indent="-387350" algn="l" rtl="0">
              <a:lnSpc>
                <a:spcPct val="100000"/>
              </a:lnSpc>
              <a:spcBef>
                <a:spcPts val="0"/>
              </a:spcBef>
              <a:spcAft>
                <a:spcPts val="0"/>
              </a:spcAft>
              <a:buClr>
                <a:srgbClr val="1C1C1C"/>
              </a:buClr>
              <a:buSzPts val="2500"/>
              <a:buChar char="●"/>
            </a:pPr>
            <a:r>
              <a:rPr lang="en-US" sz="2500">
                <a:solidFill>
                  <a:srgbClr val="1C1C1C"/>
                </a:solidFill>
              </a:rPr>
              <a:t>Promote/demote roles (system prevents demoting the </a:t>
            </a:r>
            <a:r>
              <a:rPr lang="en-US" sz="2500" b="1">
                <a:solidFill>
                  <a:srgbClr val="1C1C1C"/>
                </a:solidFill>
              </a:rPr>
              <a:t>last admin</a:t>
            </a:r>
            <a:r>
              <a:rPr lang="en-US" sz="2500">
                <a:solidFill>
                  <a:srgbClr val="1C1C1C"/>
                </a:solidFill>
              </a:rPr>
              <a:t>).</a:t>
            </a:r>
            <a:endParaRPr sz="2500">
              <a:solidFill>
                <a:srgbClr val="1C1C1C"/>
              </a:solidFill>
            </a:endParaRPr>
          </a:p>
          <a:p>
            <a:pPr marL="457200" lvl="0" indent="-387350" algn="l" rtl="0">
              <a:lnSpc>
                <a:spcPct val="100000"/>
              </a:lnSpc>
              <a:spcBef>
                <a:spcPts val="0"/>
              </a:spcBef>
              <a:spcAft>
                <a:spcPts val="0"/>
              </a:spcAft>
              <a:buClr>
                <a:srgbClr val="1C1C1C"/>
              </a:buClr>
              <a:buSzPts val="2500"/>
              <a:buChar char="●"/>
            </a:pPr>
            <a:r>
              <a:rPr lang="en-US" sz="2500">
                <a:solidFill>
                  <a:srgbClr val="1C1C1C"/>
                </a:solidFill>
              </a:rPr>
              <a:t>Delete user accounts (except the last admin).</a:t>
            </a:r>
            <a:endParaRPr sz="2500">
              <a:solidFill>
                <a:srgbClr val="1C1C1C"/>
              </a:solidFill>
            </a:endParaRPr>
          </a:p>
          <a:p>
            <a:pPr marL="457200" lvl="0" indent="-387350" algn="l" rtl="0">
              <a:lnSpc>
                <a:spcPct val="100000"/>
              </a:lnSpc>
              <a:spcBef>
                <a:spcPts val="0"/>
              </a:spcBef>
              <a:spcAft>
                <a:spcPts val="0"/>
              </a:spcAft>
              <a:buClr>
                <a:srgbClr val="1C1C1C"/>
              </a:buClr>
              <a:buSzPts val="2500"/>
              <a:buChar char="●"/>
            </a:pPr>
            <a:r>
              <a:rPr lang="en-US" sz="2500">
                <a:solidFill>
                  <a:srgbClr val="1C1C1C"/>
                </a:solidFill>
              </a:rPr>
              <a:t>Download complete </a:t>
            </a:r>
            <a:r>
              <a:rPr lang="en-US" sz="2500" b="1">
                <a:solidFill>
                  <a:srgbClr val="1C1C1C"/>
                </a:solidFill>
              </a:rPr>
              <a:t>CSV alert history</a:t>
            </a:r>
            <a:r>
              <a:rPr lang="en-US" sz="2500">
                <a:solidFill>
                  <a:srgbClr val="1C1C1C"/>
                </a:solidFill>
              </a:rPr>
              <a:t> for any user.</a:t>
            </a:r>
            <a:endParaRPr sz="2500">
              <a:solidFill>
                <a:srgbClr val="1C1C1C"/>
              </a:solidFill>
            </a:endParaRPr>
          </a:p>
          <a:p>
            <a:pPr marL="0" lvl="0" indent="0" algn="l" rtl="0">
              <a:lnSpc>
                <a:spcPct val="100000"/>
              </a:lnSpc>
              <a:spcBef>
                <a:spcPts val="1400"/>
              </a:spcBef>
              <a:spcAft>
                <a:spcPts val="0"/>
              </a:spcAft>
              <a:buNone/>
            </a:pPr>
            <a:r>
              <a:rPr lang="en-US" sz="2500" b="1">
                <a:solidFill>
                  <a:srgbClr val="1C1C1C"/>
                </a:solidFill>
              </a:rPr>
              <a:t>2. Alert Logs &amp; Statistics</a:t>
            </a:r>
            <a:endParaRPr sz="2500" b="1">
              <a:solidFill>
                <a:srgbClr val="1C1C1C"/>
              </a:solidFill>
            </a:endParaRPr>
          </a:p>
          <a:p>
            <a:pPr marL="457200" lvl="0" indent="-387350" algn="l" rtl="0">
              <a:lnSpc>
                <a:spcPct val="100000"/>
              </a:lnSpc>
              <a:spcBef>
                <a:spcPts val="1200"/>
              </a:spcBef>
              <a:spcAft>
                <a:spcPts val="0"/>
              </a:spcAft>
              <a:buClr>
                <a:srgbClr val="1C1C1C"/>
              </a:buClr>
              <a:buSzPts val="2500"/>
              <a:buChar char="●"/>
            </a:pPr>
            <a:r>
              <a:rPr lang="en-US" sz="2500">
                <a:solidFill>
                  <a:srgbClr val="1C1C1C"/>
                </a:solidFill>
              </a:rPr>
              <a:t>View all system alerts from all users.</a:t>
            </a:r>
            <a:endParaRPr sz="2500">
              <a:solidFill>
                <a:srgbClr val="1C1C1C"/>
              </a:solidFill>
            </a:endParaRPr>
          </a:p>
          <a:p>
            <a:pPr marL="457200" lvl="0" indent="-387350" algn="l" rtl="0">
              <a:lnSpc>
                <a:spcPct val="100000"/>
              </a:lnSpc>
              <a:spcBef>
                <a:spcPts val="0"/>
              </a:spcBef>
              <a:spcAft>
                <a:spcPts val="0"/>
              </a:spcAft>
              <a:buClr>
                <a:srgbClr val="1C1C1C"/>
              </a:buClr>
              <a:buSzPts val="2500"/>
              <a:buChar char="●"/>
            </a:pPr>
            <a:r>
              <a:rPr lang="en-US" sz="2500" b="1">
                <a:solidFill>
                  <a:srgbClr val="1C1C1C"/>
                </a:solidFill>
              </a:rPr>
              <a:t>Alerts Per User</a:t>
            </a:r>
            <a:r>
              <a:rPr lang="en-US" sz="2500">
                <a:solidFill>
                  <a:srgbClr val="1C1C1C"/>
                </a:solidFill>
              </a:rPr>
              <a:t> bar chart to identify high-alert users or hotspots.</a:t>
            </a:r>
            <a:endParaRPr sz="2500">
              <a:solidFill>
                <a:srgbClr val="1C1C1C"/>
              </a:solidFill>
            </a:endParaRPr>
          </a:p>
          <a:p>
            <a:pPr marL="0" lvl="0" indent="0" algn="l" rtl="0">
              <a:lnSpc>
                <a:spcPct val="100000"/>
              </a:lnSpc>
              <a:spcBef>
                <a:spcPts val="1400"/>
              </a:spcBef>
              <a:spcAft>
                <a:spcPts val="0"/>
              </a:spcAft>
              <a:buNone/>
            </a:pPr>
            <a:r>
              <a:rPr lang="en-US" sz="2500" b="1">
                <a:solidFill>
                  <a:srgbClr val="1C1C1C"/>
                </a:solidFill>
              </a:rPr>
              <a:t>3. System Settings</a:t>
            </a:r>
            <a:endParaRPr sz="2500" b="1">
              <a:solidFill>
                <a:srgbClr val="1C1C1C"/>
              </a:solidFill>
            </a:endParaRPr>
          </a:p>
          <a:p>
            <a:pPr marL="457200" lvl="0" indent="-387350" algn="l" rtl="0">
              <a:lnSpc>
                <a:spcPct val="100000"/>
              </a:lnSpc>
              <a:spcBef>
                <a:spcPts val="1200"/>
              </a:spcBef>
              <a:spcAft>
                <a:spcPts val="0"/>
              </a:spcAft>
              <a:buClr>
                <a:srgbClr val="1C1C1C"/>
              </a:buClr>
              <a:buSzPts val="2500"/>
              <a:buChar char="●"/>
            </a:pPr>
            <a:r>
              <a:rPr lang="en-US" sz="2500">
                <a:solidFill>
                  <a:srgbClr val="1C1C1C"/>
                </a:solidFill>
              </a:rPr>
              <a:t>Modify AI thresholds live:</a:t>
            </a:r>
            <a:endParaRPr sz="2500">
              <a:solidFill>
                <a:srgbClr val="1C1C1C"/>
              </a:solidFill>
            </a:endParaRPr>
          </a:p>
          <a:p>
            <a:pPr marL="914400" lvl="1" indent="-387350" algn="l" rtl="0">
              <a:lnSpc>
                <a:spcPct val="100000"/>
              </a:lnSpc>
              <a:spcBef>
                <a:spcPts val="0"/>
              </a:spcBef>
              <a:spcAft>
                <a:spcPts val="0"/>
              </a:spcAft>
              <a:buClr>
                <a:srgbClr val="1C1C1C"/>
              </a:buClr>
              <a:buSzPts val="2500"/>
              <a:buChar char="○"/>
            </a:pPr>
            <a:r>
              <a:rPr lang="en-US" sz="2500" b="1">
                <a:solidFill>
                  <a:srgbClr val="1C1C1C"/>
                </a:solidFill>
              </a:rPr>
              <a:t>Per-Person Threshold</a:t>
            </a:r>
            <a:endParaRPr sz="2500" b="1">
              <a:solidFill>
                <a:srgbClr val="1C1C1C"/>
              </a:solidFill>
            </a:endParaRPr>
          </a:p>
          <a:p>
            <a:pPr marL="914400" lvl="1" indent="-387350" algn="l" rtl="0">
              <a:lnSpc>
                <a:spcPct val="100000"/>
              </a:lnSpc>
              <a:spcBef>
                <a:spcPts val="0"/>
              </a:spcBef>
              <a:spcAft>
                <a:spcPts val="0"/>
              </a:spcAft>
              <a:buClr>
                <a:srgbClr val="1C1C1C"/>
              </a:buClr>
              <a:buSzPts val="2500"/>
              <a:buChar char="○"/>
            </a:pPr>
            <a:r>
              <a:rPr lang="en-US" sz="2500" b="1">
                <a:solidFill>
                  <a:srgbClr val="1C1C1C"/>
                </a:solidFill>
              </a:rPr>
              <a:t>Zone Population Threshold</a:t>
            </a:r>
            <a:endParaRPr sz="2500" b="1">
              <a:solidFill>
                <a:srgbClr val="1C1C1C"/>
              </a:solidFill>
            </a:endParaRPr>
          </a:p>
          <a:p>
            <a:pPr marL="914400" lvl="1" indent="-387350" algn="l" rtl="0">
              <a:lnSpc>
                <a:spcPct val="100000"/>
              </a:lnSpc>
              <a:spcBef>
                <a:spcPts val="0"/>
              </a:spcBef>
              <a:spcAft>
                <a:spcPts val="0"/>
              </a:spcAft>
              <a:buClr>
                <a:srgbClr val="1C1C1C"/>
              </a:buClr>
              <a:buSzPts val="2500"/>
              <a:buChar char="○"/>
            </a:pPr>
            <a:r>
              <a:rPr lang="en-US" sz="2500" b="1">
                <a:solidFill>
                  <a:srgbClr val="1C1C1C"/>
                </a:solidFill>
              </a:rPr>
              <a:t>Overall Population Threshold</a:t>
            </a:r>
            <a:endParaRPr sz="2500" b="1">
              <a:solidFill>
                <a:srgbClr val="1C1C1C"/>
              </a:solidFill>
            </a:endParaRPr>
          </a:p>
          <a:p>
            <a:pPr marL="457200" lvl="0" indent="-387350" algn="l" rtl="0">
              <a:lnSpc>
                <a:spcPct val="100000"/>
              </a:lnSpc>
              <a:spcBef>
                <a:spcPts val="0"/>
              </a:spcBef>
              <a:spcAft>
                <a:spcPts val="0"/>
              </a:spcAft>
              <a:buClr>
                <a:srgbClr val="1C1C1C"/>
              </a:buClr>
              <a:buSzPts val="2500"/>
              <a:buChar char="●"/>
            </a:pPr>
            <a:r>
              <a:rPr lang="en-US" sz="2500" b="1">
                <a:solidFill>
                  <a:srgbClr val="1C1C1C"/>
                </a:solidFill>
              </a:rPr>
              <a:t>Instant Apply:</a:t>
            </a:r>
            <a:r>
              <a:rPr lang="en-US" sz="2500">
                <a:solidFill>
                  <a:srgbClr val="1C1C1C"/>
                </a:solidFill>
              </a:rPr>
              <a:t> app.py reloads detector immediately—no server restart needed.</a:t>
            </a:r>
            <a:endParaRPr sz="2500">
              <a:solidFill>
                <a:srgbClr val="1C1C1C"/>
              </a:solidFill>
            </a:endParaRPr>
          </a:p>
        </p:txBody>
      </p:sp>
      <p:sp>
        <p:nvSpPr>
          <p:cNvPr id="273" name="Google Shape;273;p25"/>
          <p:cNvSpPr txBox="1"/>
          <p:nvPr/>
        </p:nvSpPr>
        <p:spPr>
          <a:xfrm>
            <a:off x="4572000" y="0"/>
            <a:ext cx="8148900" cy="2031900"/>
          </a:xfrm>
          <a:prstGeom prst="rect">
            <a:avLst/>
          </a:prstGeom>
          <a:noFill/>
          <a:ln>
            <a:noFill/>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US" sz="8000">
                <a:solidFill>
                  <a:srgbClr val="1C1C1C"/>
                </a:solidFill>
                <a:latin typeface="Inter"/>
                <a:ea typeface="Inter"/>
                <a:cs typeface="Inter"/>
                <a:sym typeface="Inter"/>
              </a:rPr>
              <a:t>Admin Panel</a:t>
            </a:r>
            <a:endParaRPr sz="8000">
              <a:solidFill>
                <a:srgbClr val="1C1C1C"/>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6"/>
          <p:cNvSpPr txBox="1"/>
          <p:nvPr/>
        </p:nvSpPr>
        <p:spPr>
          <a:xfrm>
            <a:off x="4315800" y="0"/>
            <a:ext cx="9656400" cy="200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0">
                <a:solidFill>
                  <a:schemeClr val="dk1"/>
                </a:solidFill>
                <a:latin typeface="Inter"/>
                <a:ea typeface="Inter"/>
                <a:cs typeface="Inter"/>
                <a:sym typeface="Inter"/>
              </a:rPr>
              <a:t>Outputs</a:t>
            </a:r>
            <a:endParaRPr sz="8000">
              <a:solidFill>
                <a:schemeClr val="dk1"/>
              </a:solidFill>
              <a:latin typeface="Inter"/>
              <a:ea typeface="Inter"/>
              <a:cs typeface="Inter"/>
              <a:sym typeface="Inter"/>
            </a:endParaRPr>
          </a:p>
        </p:txBody>
      </p:sp>
      <p:sp>
        <p:nvSpPr>
          <p:cNvPr id="279" name="Google Shape;279;p26"/>
          <p:cNvSpPr txBox="1"/>
          <p:nvPr/>
        </p:nvSpPr>
        <p:spPr>
          <a:xfrm>
            <a:off x="809025" y="2001000"/>
            <a:ext cx="4936800" cy="1131000"/>
          </a:xfrm>
          <a:prstGeom prst="rect">
            <a:avLst/>
          </a:prstGeom>
          <a:noFill/>
          <a:ln>
            <a:noFill/>
          </a:ln>
        </p:spPr>
        <p:txBody>
          <a:bodyPr spcFirstLastPara="1" wrap="square" lIns="91425" tIns="91425" rIns="91425" bIns="91425" anchor="t" anchorCtr="0">
            <a:noAutofit/>
          </a:bodyPr>
          <a:lstStyle/>
          <a:p>
            <a:pPr marL="457200" lvl="0" indent="-482600" algn="l" rtl="0">
              <a:spcBef>
                <a:spcPts val="0"/>
              </a:spcBef>
              <a:spcAft>
                <a:spcPts val="0"/>
              </a:spcAft>
              <a:buClr>
                <a:schemeClr val="dk1"/>
              </a:buClr>
              <a:buSzPts val="4000"/>
              <a:buFont typeface="Inter"/>
              <a:buAutoNum type="arabicPeriod"/>
            </a:pPr>
            <a:r>
              <a:rPr lang="en-US" sz="4000">
                <a:solidFill>
                  <a:schemeClr val="dk1"/>
                </a:solidFill>
                <a:latin typeface="Inter"/>
                <a:ea typeface="Inter"/>
                <a:cs typeface="Inter"/>
                <a:sym typeface="Inter"/>
              </a:rPr>
              <a:t>login Page </a:t>
            </a:r>
            <a:endParaRPr sz="4000">
              <a:solidFill>
                <a:schemeClr val="dk1"/>
              </a:solidFill>
              <a:latin typeface="Inter"/>
              <a:ea typeface="Inter"/>
              <a:cs typeface="Inter"/>
              <a:sym typeface="Inter"/>
            </a:endParaRPr>
          </a:p>
        </p:txBody>
      </p:sp>
      <p:pic>
        <p:nvPicPr>
          <p:cNvPr id="280" name="Google Shape;280;p26"/>
          <p:cNvPicPr preferRelativeResize="0"/>
          <p:nvPr/>
        </p:nvPicPr>
        <p:blipFill>
          <a:blip r:embed="rId3">
            <a:alphaModFix/>
          </a:blip>
          <a:stretch>
            <a:fillRect/>
          </a:stretch>
        </p:blipFill>
        <p:spPr>
          <a:xfrm>
            <a:off x="809025" y="3132000"/>
            <a:ext cx="13013023" cy="65982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7"/>
          <p:cNvSpPr txBox="1"/>
          <p:nvPr/>
        </p:nvSpPr>
        <p:spPr>
          <a:xfrm>
            <a:off x="174150" y="282875"/>
            <a:ext cx="6246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chemeClr val="dk1"/>
                </a:solidFill>
                <a:latin typeface="Inter"/>
                <a:ea typeface="Inter"/>
                <a:cs typeface="Inter"/>
                <a:sym typeface="Inter"/>
              </a:rPr>
              <a:t>2. Registration Page</a:t>
            </a:r>
            <a:endParaRPr sz="4000">
              <a:solidFill>
                <a:schemeClr val="dk1"/>
              </a:solidFill>
              <a:latin typeface="Inter"/>
              <a:ea typeface="Inter"/>
              <a:cs typeface="Inter"/>
              <a:sym typeface="Inter"/>
            </a:endParaRPr>
          </a:p>
        </p:txBody>
      </p:sp>
      <p:pic>
        <p:nvPicPr>
          <p:cNvPr id="286" name="Google Shape;286;p27"/>
          <p:cNvPicPr preferRelativeResize="0"/>
          <p:nvPr/>
        </p:nvPicPr>
        <p:blipFill>
          <a:blip r:embed="rId3">
            <a:alphaModFix/>
          </a:blip>
          <a:stretch>
            <a:fillRect/>
          </a:stretch>
        </p:blipFill>
        <p:spPr>
          <a:xfrm>
            <a:off x="174150" y="1083275"/>
            <a:ext cx="9073277" cy="4427749"/>
          </a:xfrm>
          <a:prstGeom prst="rect">
            <a:avLst/>
          </a:prstGeom>
          <a:noFill/>
          <a:ln>
            <a:noFill/>
          </a:ln>
        </p:spPr>
      </p:pic>
      <p:sp>
        <p:nvSpPr>
          <p:cNvPr id="287" name="Google Shape;287;p27"/>
          <p:cNvSpPr txBox="1"/>
          <p:nvPr/>
        </p:nvSpPr>
        <p:spPr>
          <a:xfrm>
            <a:off x="9460350" y="282875"/>
            <a:ext cx="44625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chemeClr val="dk1"/>
                </a:solidFill>
                <a:latin typeface="Inter"/>
                <a:ea typeface="Inter"/>
                <a:cs typeface="Inter"/>
                <a:sym typeface="Inter"/>
              </a:rPr>
              <a:t>3. Analysis Page</a:t>
            </a:r>
            <a:endParaRPr sz="4000">
              <a:solidFill>
                <a:schemeClr val="dk1"/>
              </a:solidFill>
              <a:latin typeface="Inter"/>
              <a:ea typeface="Inter"/>
              <a:cs typeface="Inter"/>
              <a:sym typeface="Inter"/>
            </a:endParaRPr>
          </a:p>
        </p:txBody>
      </p:sp>
      <p:pic>
        <p:nvPicPr>
          <p:cNvPr id="288" name="Google Shape;288;p27"/>
          <p:cNvPicPr preferRelativeResize="0"/>
          <p:nvPr/>
        </p:nvPicPr>
        <p:blipFill>
          <a:blip r:embed="rId4">
            <a:alphaModFix/>
          </a:blip>
          <a:stretch>
            <a:fillRect/>
          </a:stretch>
        </p:blipFill>
        <p:spPr>
          <a:xfrm>
            <a:off x="9460352" y="1072425"/>
            <a:ext cx="8766371" cy="4449451"/>
          </a:xfrm>
          <a:prstGeom prst="rect">
            <a:avLst/>
          </a:prstGeom>
          <a:noFill/>
          <a:ln>
            <a:noFill/>
          </a:ln>
        </p:spPr>
      </p:pic>
      <p:sp>
        <p:nvSpPr>
          <p:cNvPr id="289" name="Google Shape;289;p27"/>
          <p:cNvSpPr txBox="1"/>
          <p:nvPr/>
        </p:nvSpPr>
        <p:spPr>
          <a:xfrm>
            <a:off x="174150" y="5532750"/>
            <a:ext cx="5267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rgbClr val="1C1C1C"/>
                </a:solidFill>
                <a:latin typeface="Inter"/>
                <a:ea typeface="Inter"/>
                <a:cs typeface="Inter"/>
                <a:sym typeface="Inter"/>
              </a:rPr>
              <a:t>3. Dashboard Page</a:t>
            </a:r>
            <a:endParaRPr sz="4000">
              <a:solidFill>
                <a:srgbClr val="1C1C1C"/>
              </a:solidFill>
              <a:latin typeface="Inter"/>
              <a:ea typeface="Inter"/>
              <a:cs typeface="Inter"/>
              <a:sym typeface="Inter"/>
            </a:endParaRPr>
          </a:p>
        </p:txBody>
      </p:sp>
      <p:pic>
        <p:nvPicPr>
          <p:cNvPr id="290" name="Google Shape;290;p27"/>
          <p:cNvPicPr preferRelativeResize="0"/>
          <p:nvPr/>
        </p:nvPicPr>
        <p:blipFill>
          <a:blip r:embed="rId5">
            <a:alphaModFix/>
          </a:blip>
          <a:stretch>
            <a:fillRect/>
          </a:stretch>
        </p:blipFill>
        <p:spPr>
          <a:xfrm>
            <a:off x="5593950" y="5674276"/>
            <a:ext cx="9293554" cy="4460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8"/>
          <p:cNvSpPr txBox="1"/>
          <p:nvPr/>
        </p:nvSpPr>
        <p:spPr>
          <a:xfrm>
            <a:off x="9595400" y="335050"/>
            <a:ext cx="5267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chemeClr val="dk1"/>
                </a:solidFill>
                <a:latin typeface="Inter"/>
                <a:ea typeface="Inter"/>
                <a:cs typeface="Inter"/>
                <a:sym typeface="Inter"/>
              </a:rPr>
              <a:t>5. History Page</a:t>
            </a:r>
            <a:endParaRPr sz="4000">
              <a:solidFill>
                <a:schemeClr val="dk1"/>
              </a:solidFill>
              <a:latin typeface="Inter"/>
              <a:ea typeface="Inter"/>
              <a:cs typeface="Inter"/>
              <a:sym typeface="Inter"/>
            </a:endParaRPr>
          </a:p>
        </p:txBody>
      </p:sp>
      <p:sp>
        <p:nvSpPr>
          <p:cNvPr id="296" name="Google Shape;296;p28"/>
          <p:cNvSpPr txBox="1"/>
          <p:nvPr/>
        </p:nvSpPr>
        <p:spPr>
          <a:xfrm>
            <a:off x="326550" y="335050"/>
            <a:ext cx="5267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chemeClr val="dk1"/>
                </a:solidFill>
                <a:latin typeface="Inter"/>
                <a:ea typeface="Inter"/>
                <a:cs typeface="Inter"/>
                <a:sym typeface="Inter"/>
              </a:rPr>
              <a:t>4. Summary Page</a:t>
            </a:r>
            <a:endParaRPr sz="4000">
              <a:solidFill>
                <a:schemeClr val="dk1"/>
              </a:solidFill>
              <a:latin typeface="Inter"/>
              <a:ea typeface="Inter"/>
              <a:cs typeface="Inter"/>
              <a:sym typeface="Inter"/>
            </a:endParaRPr>
          </a:p>
        </p:txBody>
      </p:sp>
      <p:pic>
        <p:nvPicPr>
          <p:cNvPr id="297" name="Google Shape;297;p28"/>
          <p:cNvPicPr preferRelativeResize="0"/>
          <p:nvPr/>
        </p:nvPicPr>
        <p:blipFill>
          <a:blip r:embed="rId3">
            <a:alphaModFix/>
          </a:blip>
          <a:stretch>
            <a:fillRect/>
          </a:stretch>
        </p:blipFill>
        <p:spPr>
          <a:xfrm>
            <a:off x="9595400" y="1070450"/>
            <a:ext cx="8692600" cy="4468699"/>
          </a:xfrm>
          <a:prstGeom prst="rect">
            <a:avLst/>
          </a:prstGeom>
          <a:noFill/>
          <a:ln>
            <a:noFill/>
          </a:ln>
        </p:spPr>
      </p:pic>
      <p:sp>
        <p:nvSpPr>
          <p:cNvPr id="298" name="Google Shape;298;p28"/>
          <p:cNvSpPr txBox="1"/>
          <p:nvPr/>
        </p:nvSpPr>
        <p:spPr>
          <a:xfrm>
            <a:off x="361200" y="5539150"/>
            <a:ext cx="48975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chemeClr val="dk1"/>
                </a:solidFill>
                <a:latin typeface="Inter"/>
                <a:ea typeface="Inter"/>
                <a:cs typeface="Inter"/>
                <a:sym typeface="Inter"/>
              </a:rPr>
              <a:t>6. Admin Panel</a:t>
            </a:r>
            <a:endParaRPr>
              <a:solidFill>
                <a:schemeClr val="dk1"/>
              </a:solidFill>
            </a:endParaRPr>
          </a:p>
        </p:txBody>
      </p:sp>
      <p:pic>
        <p:nvPicPr>
          <p:cNvPr id="299" name="Google Shape;299;p28"/>
          <p:cNvPicPr preferRelativeResize="0"/>
          <p:nvPr/>
        </p:nvPicPr>
        <p:blipFill>
          <a:blip r:embed="rId4">
            <a:alphaModFix/>
          </a:blip>
          <a:stretch>
            <a:fillRect/>
          </a:stretch>
        </p:blipFill>
        <p:spPr>
          <a:xfrm>
            <a:off x="831276" y="6365200"/>
            <a:ext cx="7481452" cy="3559449"/>
          </a:xfrm>
          <a:prstGeom prst="rect">
            <a:avLst/>
          </a:prstGeom>
          <a:noFill/>
          <a:ln>
            <a:noFill/>
          </a:ln>
        </p:spPr>
      </p:pic>
      <p:sp>
        <p:nvSpPr>
          <p:cNvPr id="300" name="Google Shape;300;p28"/>
          <p:cNvSpPr txBox="1"/>
          <p:nvPr/>
        </p:nvSpPr>
        <p:spPr>
          <a:xfrm>
            <a:off x="9595400" y="5691550"/>
            <a:ext cx="48975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chemeClr val="dk1"/>
                </a:solidFill>
                <a:latin typeface="Inter"/>
                <a:ea typeface="Inter"/>
                <a:cs typeface="Inter"/>
                <a:sym typeface="Inter"/>
              </a:rPr>
              <a:t>7. Profile Page</a:t>
            </a:r>
            <a:endParaRPr>
              <a:solidFill>
                <a:schemeClr val="dk1"/>
              </a:solidFill>
            </a:endParaRPr>
          </a:p>
        </p:txBody>
      </p:sp>
      <p:pic>
        <p:nvPicPr>
          <p:cNvPr id="301" name="Google Shape;301;p28"/>
          <p:cNvPicPr preferRelativeResize="0"/>
          <p:nvPr/>
        </p:nvPicPr>
        <p:blipFill>
          <a:blip r:embed="rId5">
            <a:alphaModFix/>
          </a:blip>
          <a:stretch>
            <a:fillRect/>
          </a:stretch>
        </p:blipFill>
        <p:spPr>
          <a:xfrm>
            <a:off x="9595403" y="6399800"/>
            <a:ext cx="7292265" cy="3490250"/>
          </a:xfrm>
          <a:prstGeom prst="rect">
            <a:avLst/>
          </a:prstGeom>
          <a:noFill/>
          <a:ln>
            <a:noFill/>
          </a:ln>
        </p:spPr>
      </p:pic>
      <p:pic>
        <p:nvPicPr>
          <p:cNvPr id="302" name="Google Shape;302;p28"/>
          <p:cNvPicPr preferRelativeResize="0"/>
          <p:nvPr/>
        </p:nvPicPr>
        <p:blipFill>
          <a:blip r:embed="rId6">
            <a:alphaModFix/>
          </a:blip>
          <a:stretch>
            <a:fillRect/>
          </a:stretch>
        </p:blipFill>
        <p:spPr>
          <a:xfrm>
            <a:off x="152400" y="1287850"/>
            <a:ext cx="8615322" cy="4098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graphicFrame>
        <p:nvGraphicFramePr>
          <p:cNvPr id="320" name="Google Shape;320;p31"/>
          <p:cNvGraphicFramePr/>
          <p:nvPr/>
        </p:nvGraphicFramePr>
        <p:xfrm>
          <a:off x="1050750" y="1711550"/>
          <a:ext cx="16186500" cy="8323075"/>
        </p:xfrm>
        <a:graphic>
          <a:graphicData uri="http://schemas.openxmlformats.org/drawingml/2006/table">
            <a:tbl>
              <a:tblPr>
                <a:noFill/>
                <a:tableStyleId>{0E433BF7-3081-4990-9569-39A095FABB5A}</a:tableStyleId>
              </a:tblPr>
              <a:tblGrid>
                <a:gridCol w="2266950">
                  <a:extLst>
                    <a:ext uri="{9D8B030D-6E8A-4147-A177-3AD203B41FA5}">
                      <a16:colId xmlns:a16="http://schemas.microsoft.com/office/drawing/2014/main" val="20000"/>
                    </a:ext>
                  </a:extLst>
                </a:gridCol>
                <a:gridCol w="3288825">
                  <a:extLst>
                    <a:ext uri="{9D8B030D-6E8A-4147-A177-3AD203B41FA5}">
                      <a16:colId xmlns:a16="http://schemas.microsoft.com/office/drawing/2014/main" val="20001"/>
                    </a:ext>
                  </a:extLst>
                </a:gridCol>
                <a:gridCol w="10630725">
                  <a:extLst>
                    <a:ext uri="{9D8B030D-6E8A-4147-A177-3AD203B41FA5}">
                      <a16:colId xmlns:a16="http://schemas.microsoft.com/office/drawing/2014/main" val="20002"/>
                    </a:ext>
                  </a:extLst>
                </a:gridCol>
              </a:tblGrid>
              <a:tr h="520375">
                <a:tc>
                  <a:txBody>
                    <a:bodyPr/>
                    <a:lstStyle/>
                    <a:p>
                      <a:pPr marL="0" lvl="0" indent="0" algn="ctr" rtl="0">
                        <a:lnSpc>
                          <a:spcPct val="115000"/>
                        </a:lnSpc>
                        <a:spcBef>
                          <a:spcPts val="0"/>
                        </a:spcBef>
                        <a:spcAft>
                          <a:spcPts val="0"/>
                        </a:spcAft>
                        <a:buNone/>
                      </a:pPr>
                      <a:r>
                        <a:rPr lang="en-US" sz="2000" b="1">
                          <a:solidFill>
                            <a:schemeClr val="dk1"/>
                          </a:solidFill>
                        </a:rPr>
                        <a:t>Category</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000" b="1">
                          <a:solidFill>
                            <a:schemeClr val="dk1"/>
                          </a:solidFill>
                        </a:rPr>
                        <a:t>Where It Is Used</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000" b="1">
                          <a:solidFill>
                            <a:schemeClr val="dk1"/>
                          </a:solidFill>
                        </a:rPr>
                        <a:t>Key Applications (Brief &amp; Informative)</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lvl="0" indent="0" algn="l" rtl="0">
                        <a:spcBef>
                          <a:spcPts val="0"/>
                        </a:spcBef>
                        <a:spcAft>
                          <a:spcPts val="0"/>
                        </a:spcAft>
                        <a:buNone/>
                      </a:pPr>
                      <a:r>
                        <a:rPr lang="en-US" sz="2000" b="1">
                          <a:solidFill>
                            <a:schemeClr val="dk1"/>
                          </a:solidFill>
                        </a:rPr>
                        <a:t>Public Safety &amp; Security</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Public areas (malls, airports, stations, parks, stadiums)</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 Real-time crowd monitoring for safety. </a:t>
                      </a:r>
                      <a:endParaRPr sz="2000">
                        <a:solidFill>
                          <a:schemeClr val="dk1"/>
                        </a:solidFill>
                      </a:endParaRPr>
                    </a:p>
                    <a:p>
                      <a:pPr marL="0" lvl="0" indent="0" algn="l" rtl="0">
                        <a:spcBef>
                          <a:spcPts val="0"/>
                        </a:spcBef>
                        <a:spcAft>
                          <a:spcPts val="0"/>
                        </a:spcAft>
                        <a:buNone/>
                      </a:pPr>
                      <a:r>
                        <a:rPr lang="en-US" sz="2000">
                          <a:solidFill>
                            <a:schemeClr val="dk1"/>
                          </a:solidFill>
                        </a:rPr>
                        <a:t>- Automated alerts for overcrowding or restricted-zone entry.</a:t>
                      </a:r>
                      <a:endParaRPr sz="2000">
                        <a:solidFill>
                          <a:schemeClr val="dk1"/>
                        </a:solidFill>
                      </a:endParaRPr>
                    </a:p>
                    <a:p>
                      <a:pPr marL="0" lvl="0" indent="0" algn="l" rtl="0">
                        <a:spcBef>
                          <a:spcPts val="0"/>
                        </a:spcBef>
                        <a:spcAft>
                          <a:spcPts val="0"/>
                        </a:spcAft>
                        <a:buNone/>
                      </a:pPr>
                      <a:r>
                        <a:rPr lang="en-US" sz="2000">
                          <a:solidFill>
                            <a:schemeClr val="dk1"/>
                          </a:solidFill>
                        </a:rPr>
                        <a:t>- Enhances existing CCTV with intelligent tracking. </a:t>
                      </a:r>
                      <a:endParaRPr sz="2000">
                        <a:solidFill>
                          <a:schemeClr val="dk1"/>
                        </a:solidFill>
                      </a:endParaRPr>
                    </a:p>
                    <a:p>
                      <a:pPr marL="0" lvl="0" indent="0" algn="l" rtl="0">
                        <a:spcBef>
                          <a:spcPts val="0"/>
                        </a:spcBef>
                        <a:spcAft>
                          <a:spcPts val="0"/>
                        </a:spcAft>
                        <a:buNone/>
                      </a:pPr>
                      <a:r>
                        <a:rPr lang="en-US" sz="2000">
                          <a:solidFill>
                            <a:schemeClr val="dk1"/>
                          </a:solidFill>
                        </a:rPr>
                        <a:t>- Helps security teams respond faster during emergencies.</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lvl="0" indent="0" algn="l" rtl="0">
                        <a:spcBef>
                          <a:spcPts val="0"/>
                        </a:spcBef>
                        <a:spcAft>
                          <a:spcPts val="0"/>
                        </a:spcAft>
                        <a:buNone/>
                      </a:pPr>
                      <a:r>
                        <a:rPr lang="en-US" sz="2000" b="1">
                          <a:solidFill>
                            <a:schemeClr val="dk1"/>
                          </a:solidFill>
                        </a:rPr>
                        <a:t>Operational Efficiency &amp; Analytics</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Offices, campuses, transport hubs, events</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 Foot-traffic and movement pattern analysis. </a:t>
                      </a:r>
                      <a:endParaRPr sz="2000">
                        <a:solidFill>
                          <a:schemeClr val="dk1"/>
                        </a:solidFill>
                      </a:endParaRPr>
                    </a:p>
                    <a:p>
                      <a:pPr marL="0" lvl="0" indent="0" algn="l" rtl="0">
                        <a:spcBef>
                          <a:spcPts val="0"/>
                        </a:spcBef>
                        <a:spcAft>
                          <a:spcPts val="0"/>
                        </a:spcAft>
                        <a:buNone/>
                      </a:pPr>
                      <a:r>
                        <a:rPr lang="en-US" sz="2000">
                          <a:solidFill>
                            <a:schemeClr val="dk1"/>
                          </a:solidFill>
                        </a:rPr>
                        <a:t>- Heatmaps for optimizing space layout and navigation paths. </a:t>
                      </a:r>
                      <a:endParaRPr sz="2000">
                        <a:solidFill>
                          <a:schemeClr val="dk1"/>
                        </a:solidFill>
                      </a:endParaRPr>
                    </a:p>
                    <a:p>
                      <a:pPr marL="0" lvl="0" indent="0" algn="l" rtl="0">
                        <a:spcBef>
                          <a:spcPts val="0"/>
                        </a:spcBef>
                        <a:spcAft>
                          <a:spcPts val="0"/>
                        </a:spcAft>
                        <a:buNone/>
                      </a:pPr>
                      <a:r>
                        <a:rPr lang="en-US" sz="2000">
                          <a:solidFill>
                            <a:schemeClr val="dk1"/>
                          </a:solidFill>
                        </a:rPr>
                        <a:t>- Queue monitoring for better staff allocation. </a:t>
                      </a:r>
                      <a:endParaRPr sz="2000">
                        <a:solidFill>
                          <a:schemeClr val="dk1"/>
                        </a:solidFill>
                      </a:endParaRPr>
                    </a:p>
                    <a:p>
                      <a:pPr marL="0" lvl="0" indent="0" algn="l" rtl="0">
                        <a:spcBef>
                          <a:spcPts val="0"/>
                        </a:spcBef>
                        <a:spcAft>
                          <a:spcPts val="0"/>
                        </a:spcAft>
                        <a:buNone/>
                      </a:pPr>
                      <a:r>
                        <a:rPr lang="en-US" sz="2000">
                          <a:solidFill>
                            <a:schemeClr val="dk1"/>
                          </a:solidFill>
                        </a:rPr>
                        <a:t>- Exportable reports for long-term planning.</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US" sz="2000" b="1">
                          <a:solidFill>
                            <a:schemeClr val="dk1"/>
                          </a:solidFill>
                        </a:rPr>
                        <a:t>Retail &amp; Business Intelligence</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Retail stores, supermarkets, showrooms</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 Dwell-time tracking near product displays. </a:t>
                      </a:r>
                      <a:endParaRPr sz="2000">
                        <a:solidFill>
                          <a:schemeClr val="dk1"/>
                        </a:solidFill>
                      </a:endParaRPr>
                    </a:p>
                    <a:p>
                      <a:pPr marL="0" lvl="0" indent="0" algn="l" rtl="0">
                        <a:spcBef>
                          <a:spcPts val="0"/>
                        </a:spcBef>
                        <a:spcAft>
                          <a:spcPts val="0"/>
                        </a:spcAft>
                        <a:buNone/>
                      </a:pPr>
                      <a:r>
                        <a:rPr lang="en-US" sz="2000">
                          <a:solidFill>
                            <a:schemeClr val="dk1"/>
                          </a:solidFill>
                        </a:rPr>
                        <a:t>- Zone-wise engagement analytics for better store design.</a:t>
                      </a:r>
                      <a:endParaRPr sz="2000">
                        <a:solidFill>
                          <a:schemeClr val="dk1"/>
                        </a:solidFill>
                      </a:endParaRPr>
                    </a:p>
                    <a:p>
                      <a:pPr marL="0" lvl="0" indent="0" algn="l" rtl="0">
                        <a:spcBef>
                          <a:spcPts val="0"/>
                        </a:spcBef>
                        <a:spcAft>
                          <a:spcPts val="0"/>
                        </a:spcAft>
                        <a:buNone/>
                      </a:pPr>
                      <a:r>
                        <a:rPr lang="en-US" sz="2000">
                          <a:solidFill>
                            <a:schemeClr val="dk1"/>
                          </a:solidFill>
                        </a:rPr>
                        <a:t>- Helps evaluate effectiveness of marketing placements. </a:t>
                      </a:r>
                      <a:endParaRPr sz="2000">
                        <a:solidFill>
                          <a:schemeClr val="dk1"/>
                        </a:solidFill>
                      </a:endParaRPr>
                    </a:p>
                    <a:p>
                      <a:pPr marL="0" lvl="0" indent="0" algn="l" rtl="0">
                        <a:spcBef>
                          <a:spcPts val="0"/>
                        </a:spcBef>
                        <a:spcAft>
                          <a:spcPts val="0"/>
                        </a:spcAft>
                        <a:buNone/>
                      </a:pPr>
                      <a:r>
                        <a:rPr lang="en-US" sz="2000">
                          <a:solidFill>
                            <a:schemeClr val="dk1"/>
                          </a:solidFill>
                        </a:rPr>
                        <a:t>- Identifies peak and low-activity hours.</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US" sz="2000" b="1">
                          <a:solidFill>
                            <a:schemeClr val="dk1"/>
                          </a:solidFill>
                        </a:rPr>
                        <a:t>Industrial &amp; Workplace Safety</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Factories, warehouses, construction sites</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 Detecting workers entering unsafe or restricted areas. </a:t>
                      </a:r>
                      <a:endParaRPr sz="2000">
                        <a:solidFill>
                          <a:schemeClr val="dk1"/>
                        </a:solidFill>
                      </a:endParaRPr>
                    </a:p>
                    <a:p>
                      <a:pPr marL="0" lvl="0" indent="0" algn="l" rtl="0">
                        <a:spcBef>
                          <a:spcPts val="0"/>
                        </a:spcBef>
                        <a:spcAft>
                          <a:spcPts val="0"/>
                        </a:spcAft>
                        <a:buNone/>
                      </a:pPr>
                      <a:r>
                        <a:rPr lang="en-US" sz="2000">
                          <a:solidFill>
                            <a:schemeClr val="dk1"/>
                          </a:solidFill>
                        </a:rPr>
                        <a:t>- Real-time alerts to prevent accidents. </a:t>
                      </a:r>
                      <a:endParaRPr sz="2000">
                        <a:solidFill>
                          <a:schemeClr val="dk1"/>
                        </a:solidFill>
                      </a:endParaRPr>
                    </a:p>
                    <a:p>
                      <a:pPr marL="0" lvl="0" indent="0" algn="l" rtl="0">
                        <a:spcBef>
                          <a:spcPts val="0"/>
                        </a:spcBef>
                        <a:spcAft>
                          <a:spcPts val="0"/>
                        </a:spcAft>
                        <a:buNone/>
                      </a:pPr>
                      <a:r>
                        <a:rPr lang="en-US" sz="2000">
                          <a:solidFill>
                            <a:schemeClr val="dk1"/>
                          </a:solidFill>
                        </a:rPr>
                        <a:t>- Compliance monitoring for safety protocols. </a:t>
                      </a:r>
                      <a:endParaRPr sz="2000">
                        <a:solidFill>
                          <a:schemeClr val="dk1"/>
                        </a:solidFill>
                      </a:endParaRPr>
                    </a:p>
                    <a:p>
                      <a:pPr marL="0" lvl="0" indent="0" algn="l" rtl="0">
                        <a:spcBef>
                          <a:spcPts val="0"/>
                        </a:spcBef>
                        <a:spcAft>
                          <a:spcPts val="0"/>
                        </a:spcAft>
                        <a:buNone/>
                      </a:pPr>
                      <a:r>
                        <a:rPr lang="en-US" sz="2000">
                          <a:solidFill>
                            <a:schemeClr val="dk1"/>
                          </a:solidFill>
                        </a:rPr>
                        <a:t>- Tracking workforce distribution across zones.</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US" sz="2000" b="1">
                          <a:solidFill>
                            <a:schemeClr val="dk1"/>
                          </a:solidFill>
                        </a:rPr>
                        <a:t>Event &amp; Crowd Management</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Concerts, exhibitions, conferences, fairs</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 Live crowd density tracking to prevent bottlenecks. </a:t>
                      </a:r>
                      <a:endParaRPr sz="2000">
                        <a:solidFill>
                          <a:schemeClr val="dk1"/>
                        </a:solidFill>
                      </a:endParaRPr>
                    </a:p>
                    <a:p>
                      <a:pPr marL="0" lvl="0" indent="0" algn="l" rtl="0">
                        <a:spcBef>
                          <a:spcPts val="0"/>
                        </a:spcBef>
                        <a:spcAft>
                          <a:spcPts val="0"/>
                        </a:spcAft>
                        <a:buNone/>
                      </a:pPr>
                      <a:r>
                        <a:rPr lang="en-US" sz="2000">
                          <a:solidFill>
                            <a:schemeClr val="dk1"/>
                          </a:solidFill>
                        </a:rPr>
                        <a:t>- Managing flow between entry/exit gates. </a:t>
                      </a:r>
                      <a:endParaRPr sz="2000">
                        <a:solidFill>
                          <a:schemeClr val="dk1"/>
                        </a:solidFill>
                      </a:endParaRPr>
                    </a:p>
                    <a:p>
                      <a:pPr marL="0" lvl="0" indent="0" algn="l" rtl="0">
                        <a:spcBef>
                          <a:spcPts val="0"/>
                        </a:spcBef>
                        <a:spcAft>
                          <a:spcPts val="0"/>
                        </a:spcAft>
                        <a:buNone/>
                      </a:pPr>
                      <a:r>
                        <a:rPr lang="en-US" sz="2000">
                          <a:solidFill>
                            <a:schemeClr val="dk1"/>
                          </a:solidFill>
                        </a:rPr>
                        <a:t>- Supports emergency evacuation planning.</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US" sz="2000" b="1">
                          <a:solidFill>
                            <a:schemeClr val="dk1"/>
                          </a:solidFill>
                        </a:rPr>
                        <a:t>Smart City &amp; Traffic Monitoring</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Smart surveillance networks, public transport</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 People-counting at bus stops/metro stations. </a:t>
                      </a:r>
                      <a:endParaRPr sz="2000">
                        <a:solidFill>
                          <a:schemeClr val="dk1"/>
                        </a:solidFill>
                      </a:endParaRPr>
                    </a:p>
                    <a:p>
                      <a:pPr marL="0" lvl="0" indent="0" algn="l" rtl="0">
                        <a:spcBef>
                          <a:spcPts val="0"/>
                        </a:spcBef>
                        <a:spcAft>
                          <a:spcPts val="0"/>
                        </a:spcAft>
                        <a:buNone/>
                      </a:pPr>
                      <a:r>
                        <a:rPr lang="en-US" sz="2000">
                          <a:solidFill>
                            <a:schemeClr val="dk1"/>
                          </a:solidFill>
                        </a:rPr>
                        <a:t>- Identifying crowd surges during peak hours. </a:t>
                      </a:r>
                      <a:endParaRPr sz="2000">
                        <a:solidFill>
                          <a:schemeClr val="dk1"/>
                        </a:solidFill>
                      </a:endParaRPr>
                    </a:p>
                    <a:p>
                      <a:pPr marL="0" lvl="0" indent="0" algn="l" rtl="0">
                        <a:spcBef>
                          <a:spcPts val="0"/>
                        </a:spcBef>
                        <a:spcAft>
                          <a:spcPts val="0"/>
                        </a:spcAft>
                        <a:buNone/>
                      </a:pPr>
                      <a:r>
                        <a:rPr lang="en-US" sz="2000">
                          <a:solidFill>
                            <a:schemeClr val="dk1"/>
                          </a:solidFill>
                        </a:rPr>
                        <a:t>- Useful for city planning and infrastructure management.</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21" name="Google Shape;321;p31"/>
          <p:cNvSpPr txBox="1"/>
          <p:nvPr/>
        </p:nvSpPr>
        <p:spPr>
          <a:xfrm>
            <a:off x="6004800" y="0"/>
            <a:ext cx="6278400" cy="2031900"/>
          </a:xfrm>
          <a:prstGeom prst="rect">
            <a:avLst/>
          </a:prstGeom>
          <a:noFill/>
          <a:ln>
            <a:noFill/>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US" sz="8000">
                <a:solidFill>
                  <a:schemeClr val="dk1"/>
                </a:solidFill>
                <a:latin typeface="Inter"/>
                <a:ea typeface="Inter"/>
                <a:cs typeface="Inter"/>
                <a:sym typeface="Inter"/>
              </a:rPr>
              <a:t>Applications</a:t>
            </a:r>
            <a:endParaRPr sz="8000">
              <a:solidFill>
                <a:schemeClr val="dk1"/>
              </a:solidFill>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2"/>
          <p:cNvSpPr txBox="1"/>
          <p:nvPr/>
        </p:nvSpPr>
        <p:spPr>
          <a:xfrm>
            <a:off x="448500" y="2165100"/>
            <a:ext cx="8247000" cy="5956800"/>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rgbClr val="1C1C1C"/>
              </a:buClr>
              <a:buSzPts val="2500"/>
              <a:buChar char="●"/>
            </a:pPr>
            <a:r>
              <a:rPr lang="en-US" sz="2500" b="1">
                <a:solidFill>
                  <a:srgbClr val="1C1C1C"/>
                </a:solidFill>
              </a:rPr>
              <a:t>Multi-Zone Support:</a:t>
            </a:r>
            <a:r>
              <a:rPr lang="en-US" sz="2500">
                <a:solidFill>
                  <a:srgbClr val="1C1C1C"/>
                </a:solidFill>
              </a:rPr>
              <a:t> Implement support for multiple configurable zones (e.g., red for danger, yellow for warning) instead of just a single "Red Zone".</a:t>
            </a:r>
            <a:endParaRPr sz="2500">
              <a:solidFill>
                <a:srgbClr val="1C1C1C"/>
              </a:solidFill>
            </a:endParaRPr>
          </a:p>
          <a:p>
            <a:pPr marL="457200" lvl="0" indent="-387350" algn="l" rtl="0">
              <a:spcBef>
                <a:spcPts val="0"/>
              </a:spcBef>
              <a:spcAft>
                <a:spcPts val="0"/>
              </a:spcAft>
              <a:buClr>
                <a:srgbClr val="1C1C1C"/>
              </a:buClr>
              <a:buSzPts val="2500"/>
              <a:buChar char="●"/>
            </a:pPr>
            <a:r>
              <a:rPr lang="en-US" sz="2500" b="1">
                <a:solidFill>
                  <a:srgbClr val="1C1C1C"/>
                </a:solidFill>
              </a:rPr>
              <a:t>External Alert Integration:</a:t>
            </a:r>
            <a:r>
              <a:rPr lang="en-US" sz="2500">
                <a:solidFill>
                  <a:srgbClr val="1C1C1C"/>
                </a:solidFill>
              </a:rPr>
              <a:t> Integrate with third-party services like Twilio or SendGrid to send automatic </a:t>
            </a:r>
            <a:r>
              <a:rPr lang="en-US" sz="2500" b="1">
                <a:solidFill>
                  <a:srgbClr val="1C1C1C"/>
                </a:solidFill>
              </a:rPr>
              <a:t>SMS or Email alerts</a:t>
            </a:r>
            <a:r>
              <a:rPr lang="en-US" sz="2500">
                <a:solidFill>
                  <a:srgbClr val="1C1C1C"/>
                </a:solidFill>
              </a:rPr>
              <a:t> to security personnel when a critical threshold is breached.</a:t>
            </a:r>
            <a:endParaRPr sz="2500">
              <a:solidFill>
                <a:srgbClr val="1C1C1C"/>
              </a:solidFill>
            </a:endParaRPr>
          </a:p>
          <a:p>
            <a:pPr marL="457200" lvl="0" indent="-387350" algn="l" rtl="0">
              <a:spcBef>
                <a:spcPts val="0"/>
              </a:spcBef>
              <a:spcAft>
                <a:spcPts val="0"/>
              </a:spcAft>
              <a:buClr>
                <a:srgbClr val="1C1C1C"/>
              </a:buClr>
              <a:buSzPts val="2500"/>
              <a:buChar char="●"/>
            </a:pPr>
            <a:r>
              <a:rPr lang="en-US" sz="2500" b="1">
                <a:solidFill>
                  <a:srgbClr val="1C1C1C"/>
                </a:solidFill>
              </a:rPr>
              <a:t>Cloud Deployment &amp; Multi-Camera View:</a:t>
            </a:r>
            <a:r>
              <a:rPr lang="en-US" sz="2500">
                <a:solidFill>
                  <a:srgbClr val="1C1C1C"/>
                </a:solidFill>
              </a:rPr>
              <a:t> Re-architect the application for cloud deployment and create a centralized dashboard that can monitor and manage </a:t>
            </a:r>
            <a:r>
              <a:rPr lang="en-US" sz="2500" b="1">
                <a:solidFill>
                  <a:srgbClr val="1C1C1C"/>
                </a:solidFill>
              </a:rPr>
              <a:t>multiple camera feeds simultaneously</a:t>
            </a:r>
            <a:r>
              <a:rPr lang="en-US" sz="2500">
                <a:solidFill>
                  <a:srgbClr val="1C1C1C"/>
                </a:solidFill>
              </a:rPr>
              <a:t>.</a:t>
            </a:r>
            <a:endParaRPr sz="2500">
              <a:solidFill>
                <a:srgbClr val="1C1C1C"/>
              </a:solidFill>
            </a:endParaRPr>
          </a:p>
          <a:p>
            <a:pPr marL="457200" lvl="0" indent="-387350" algn="l" rtl="0">
              <a:spcBef>
                <a:spcPts val="0"/>
              </a:spcBef>
              <a:spcAft>
                <a:spcPts val="0"/>
              </a:spcAft>
              <a:buClr>
                <a:srgbClr val="1C1C1C"/>
              </a:buClr>
              <a:buSzPts val="2500"/>
              <a:buChar char="●"/>
            </a:pPr>
            <a:r>
              <a:rPr lang="en-US" sz="2500" b="1">
                <a:solidFill>
                  <a:srgbClr val="1C1C1C"/>
                </a:solidFill>
              </a:rPr>
              <a:t>Edge AI Device Compatibility:</a:t>
            </a:r>
            <a:r>
              <a:rPr lang="en-US" sz="2500">
                <a:solidFill>
                  <a:srgbClr val="1C1C1C"/>
                </a:solidFill>
              </a:rPr>
              <a:t> Optimize the AI model and application to run efficiently on low-power </a:t>
            </a:r>
            <a:r>
              <a:rPr lang="en-US" sz="2500" b="1">
                <a:solidFill>
                  <a:srgbClr val="1C1C1C"/>
                </a:solidFill>
              </a:rPr>
              <a:t>Edge AI devices</a:t>
            </a:r>
            <a:r>
              <a:rPr lang="en-US" sz="2500">
                <a:solidFill>
                  <a:srgbClr val="1C1C1C"/>
                </a:solidFill>
              </a:rPr>
              <a:t> like the NVIDIA Jetson or Raspberry Pi for decentralized, on-site processing</a:t>
            </a:r>
            <a:endParaRPr sz="2500">
              <a:solidFill>
                <a:srgbClr val="1C1C1C"/>
              </a:solidFill>
            </a:endParaRPr>
          </a:p>
        </p:txBody>
      </p:sp>
      <p:sp>
        <p:nvSpPr>
          <p:cNvPr id="327" name="Google Shape;327;p32"/>
          <p:cNvSpPr txBox="1"/>
          <p:nvPr/>
        </p:nvSpPr>
        <p:spPr>
          <a:xfrm>
            <a:off x="3271950" y="0"/>
            <a:ext cx="11744100" cy="2031900"/>
          </a:xfrm>
          <a:prstGeom prst="rect">
            <a:avLst/>
          </a:prstGeom>
          <a:noFill/>
          <a:ln>
            <a:noFill/>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US" sz="8000">
                <a:solidFill>
                  <a:schemeClr val="dk1"/>
                </a:solidFill>
                <a:latin typeface="Inter"/>
                <a:ea typeface="Inter"/>
                <a:cs typeface="Inter"/>
                <a:sym typeface="Inter"/>
              </a:rPr>
              <a:t>Future Enhancements</a:t>
            </a:r>
            <a:endParaRPr sz="8000">
              <a:solidFill>
                <a:schemeClr val="dk1"/>
              </a:solidFill>
              <a:latin typeface="Inter"/>
              <a:ea typeface="Inter"/>
              <a:cs typeface="Inter"/>
              <a:sym typeface="Inter"/>
            </a:endParaRPr>
          </a:p>
        </p:txBody>
      </p:sp>
      <p:pic>
        <p:nvPicPr>
          <p:cNvPr id="328" name="Google Shape;328;p32"/>
          <p:cNvPicPr preferRelativeResize="0"/>
          <p:nvPr/>
        </p:nvPicPr>
        <p:blipFill>
          <a:blip r:embed="rId3">
            <a:alphaModFix/>
          </a:blip>
          <a:stretch>
            <a:fillRect/>
          </a:stretch>
        </p:blipFill>
        <p:spPr>
          <a:xfrm>
            <a:off x="9721500" y="1448781"/>
            <a:ext cx="7693901" cy="76939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8FA"/>
        </a:solidFill>
        <a:effectLst/>
      </p:bgPr>
    </p:bg>
    <p:spTree>
      <p:nvGrpSpPr>
        <p:cNvPr id="1" name="Shape 200"/>
        <p:cNvGrpSpPr/>
        <p:nvPr/>
      </p:nvGrpSpPr>
      <p:grpSpPr>
        <a:xfrm>
          <a:off x="0" y="0"/>
          <a:ext cx="0" cy="0"/>
          <a:chOff x="0" y="0"/>
          <a:chExt cx="0" cy="0"/>
        </a:xfrm>
      </p:grpSpPr>
      <p:sp>
        <p:nvSpPr>
          <p:cNvPr id="201" name="Google Shape;201;p13"/>
          <p:cNvSpPr txBox="1"/>
          <p:nvPr/>
        </p:nvSpPr>
        <p:spPr>
          <a:xfrm>
            <a:off x="4150500" y="119700"/>
            <a:ext cx="9987000" cy="1016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US" sz="3300" b="1">
                <a:solidFill>
                  <a:schemeClr val="dk1"/>
                </a:solidFill>
              </a:rPr>
              <a:t>Table of Contents</a:t>
            </a:r>
            <a:endParaRPr sz="3300" b="1">
              <a:solidFill>
                <a:schemeClr val="dk1"/>
              </a:solidFill>
            </a:endParaRPr>
          </a:p>
          <a:p>
            <a:pPr marL="457200" lvl="0" indent="-361950" algn="l" rtl="0">
              <a:lnSpc>
                <a:spcPct val="115000"/>
              </a:lnSpc>
              <a:spcBef>
                <a:spcPts val="1200"/>
              </a:spcBef>
              <a:spcAft>
                <a:spcPts val="0"/>
              </a:spcAft>
              <a:buClr>
                <a:schemeClr val="dk1"/>
              </a:buClr>
              <a:buSzPts val="2100"/>
              <a:buAutoNum type="arabicPeriod"/>
            </a:pPr>
            <a:r>
              <a:rPr lang="en-US" sz="2100" b="1">
                <a:solidFill>
                  <a:schemeClr val="dk1"/>
                </a:solidFill>
              </a:rPr>
              <a:t>Introduction</a:t>
            </a:r>
            <a:r>
              <a:rPr lang="en-US" sz="2100">
                <a:solidFill>
                  <a:schemeClr val="dk1"/>
                </a:solidFill>
              </a:rPr>
              <a:t> – Overview of the project and its purpose.</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Problem Statement</a:t>
            </a:r>
            <a:r>
              <a:rPr lang="en-US" sz="2100">
                <a:solidFill>
                  <a:schemeClr val="dk1"/>
                </a:solidFill>
              </a:rPr>
              <a:t> – Challenges in manual crowd monitoring.</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Objectives</a:t>
            </a:r>
            <a:r>
              <a:rPr lang="en-US" sz="2100">
                <a:solidFill>
                  <a:schemeClr val="dk1"/>
                </a:solidFill>
              </a:rPr>
              <a:t> – Goals of developing an AI-powered solution.</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System Architecture</a:t>
            </a:r>
            <a:r>
              <a:rPr lang="en-US" sz="2100">
                <a:solidFill>
                  <a:schemeClr val="dk1"/>
                </a:solidFill>
              </a:rPr>
              <a:t> – Workflow from detection to alert generation.</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Technology Stack</a:t>
            </a:r>
            <a:r>
              <a:rPr lang="en-US" sz="2100">
                <a:solidFill>
                  <a:schemeClr val="dk1"/>
                </a:solidFill>
              </a:rPr>
              <a:t> – Tools and frameworks used in the system.</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Core Components</a:t>
            </a:r>
            <a:r>
              <a:rPr lang="en-US" sz="2100">
                <a:solidFill>
                  <a:schemeClr val="dk1"/>
                </a:solidFill>
              </a:rPr>
              <a:t> – Flask app, YOLO v8 detector, and database modules.</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Detection &amp; Tracking</a:t>
            </a:r>
            <a:r>
              <a:rPr lang="en-US" sz="2100">
                <a:solidFill>
                  <a:schemeClr val="dk1"/>
                </a:solidFill>
              </a:rPr>
              <a:t> – Real-time person tracking and zone monitoring.</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Database Design</a:t>
            </a:r>
            <a:r>
              <a:rPr lang="en-US" sz="2100">
                <a:solidFill>
                  <a:schemeClr val="dk1"/>
                </a:solidFill>
              </a:rPr>
              <a:t> – Data storage and relationships for users and alerts.</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Dashboard &amp; Reports</a:t>
            </a:r>
            <a:r>
              <a:rPr lang="en-US" sz="2100">
                <a:solidFill>
                  <a:schemeClr val="dk1"/>
                </a:solidFill>
              </a:rPr>
              <a:t> – Real-time analytics and PDF/CSV reporting.</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Admin Panel</a:t>
            </a:r>
            <a:r>
              <a:rPr lang="en-US" sz="2100">
                <a:solidFill>
                  <a:schemeClr val="dk1"/>
                </a:solidFill>
              </a:rPr>
              <a:t> – Role management and threshold configuration.</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Applications</a:t>
            </a:r>
            <a:r>
              <a:rPr lang="en-US" sz="2100">
                <a:solidFill>
                  <a:schemeClr val="dk1"/>
                </a:solidFill>
              </a:rPr>
              <a:t> – Real-world use cases across various domains.</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Future Enhancements</a:t>
            </a:r>
            <a:r>
              <a:rPr lang="en-US" sz="2100">
                <a:solidFill>
                  <a:schemeClr val="dk1"/>
                </a:solidFill>
              </a:rPr>
              <a:t> – Planned improvements and scalability ideas.</a:t>
            </a:r>
            <a:br>
              <a:rPr lang="en-US" sz="2100">
                <a:solidFill>
                  <a:schemeClr val="dk1"/>
                </a:solidFill>
              </a:rPr>
            </a:br>
            <a:endParaRPr sz="2100">
              <a:solidFill>
                <a:schemeClr val="dk1"/>
              </a:solidFill>
            </a:endParaRPr>
          </a:p>
          <a:p>
            <a:pPr marL="457200" lvl="0" indent="-361950" algn="l" rtl="0">
              <a:lnSpc>
                <a:spcPct val="115000"/>
              </a:lnSpc>
              <a:spcBef>
                <a:spcPts val="0"/>
              </a:spcBef>
              <a:spcAft>
                <a:spcPts val="0"/>
              </a:spcAft>
              <a:buClr>
                <a:schemeClr val="dk1"/>
              </a:buClr>
              <a:buSzPts val="2100"/>
              <a:buAutoNum type="arabicPeriod"/>
            </a:pPr>
            <a:r>
              <a:rPr lang="en-US" sz="2100" b="1">
                <a:solidFill>
                  <a:schemeClr val="dk1"/>
                </a:solidFill>
              </a:rPr>
              <a:t>Conclusion</a:t>
            </a:r>
            <a:r>
              <a:rPr lang="en-US" sz="2100">
                <a:solidFill>
                  <a:schemeClr val="dk1"/>
                </a:solidFill>
              </a:rPr>
              <a:t> – Summary and key takeaways.</a:t>
            </a:r>
            <a:endParaRPr sz="3200" b="1">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3"/>
          <p:cNvSpPr txBox="1"/>
          <p:nvPr/>
        </p:nvSpPr>
        <p:spPr>
          <a:xfrm>
            <a:off x="5961300" y="0"/>
            <a:ext cx="6365400" cy="2031900"/>
          </a:xfrm>
          <a:prstGeom prst="rect">
            <a:avLst/>
          </a:prstGeom>
          <a:noFill/>
          <a:ln>
            <a:noFill/>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US" sz="8000">
                <a:solidFill>
                  <a:schemeClr val="dk1"/>
                </a:solidFill>
                <a:latin typeface="Inter"/>
                <a:ea typeface="Inter"/>
                <a:cs typeface="Inter"/>
                <a:sym typeface="Inter"/>
              </a:rPr>
              <a:t>Conclusion</a:t>
            </a:r>
            <a:endParaRPr sz="8000">
              <a:solidFill>
                <a:schemeClr val="dk1"/>
              </a:solidFill>
              <a:latin typeface="Inter"/>
              <a:ea typeface="Inter"/>
              <a:cs typeface="Inter"/>
              <a:sym typeface="Inter"/>
            </a:endParaRPr>
          </a:p>
        </p:txBody>
      </p:sp>
      <p:sp>
        <p:nvSpPr>
          <p:cNvPr id="334" name="Google Shape;334;p33"/>
          <p:cNvSpPr txBox="1"/>
          <p:nvPr/>
        </p:nvSpPr>
        <p:spPr>
          <a:xfrm>
            <a:off x="3289800" y="2031900"/>
            <a:ext cx="11708400" cy="7921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300">
                <a:solidFill>
                  <a:schemeClr val="dk1"/>
                </a:solidFill>
              </a:rPr>
              <a:t>This project successfully demonstrates a complete </a:t>
            </a:r>
            <a:r>
              <a:rPr lang="en-US" sz="2300" b="1">
                <a:solidFill>
                  <a:schemeClr val="dk1"/>
                </a:solidFill>
              </a:rPr>
              <a:t>AI-Based Crowd Monitoring and Safety Management System</a:t>
            </a:r>
            <a:r>
              <a:rPr lang="en-US" sz="2300">
                <a:solidFill>
                  <a:schemeClr val="dk1"/>
                </a:solidFill>
              </a:rPr>
              <a:t>, integrating </a:t>
            </a:r>
            <a:r>
              <a:rPr lang="en-US" sz="2300" b="1">
                <a:solidFill>
                  <a:schemeClr val="dk1"/>
                </a:solidFill>
              </a:rPr>
              <a:t>YOLO v8</a:t>
            </a:r>
            <a:r>
              <a:rPr lang="en-US" sz="2300">
                <a:solidFill>
                  <a:schemeClr val="dk1"/>
                </a:solidFill>
              </a:rPr>
              <a:t>, a robust </a:t>
            </a:r>
            <a:r>
              <a:rPr lang="en-US" sz="2300" b="1">
                <a:solidFill>
                  <a:schemeClr val="dk1"/>
                </a:solidFill>
              </a:rPr>
              <a:t>Flask backend</a:t>
            </a:r>
            <a:r>
              <a:rPr lang="en-US" sz="2300">
                <a:solidFill>
                  <a:schemeClr val="dk1"/>
                </a:solidFill>
              </a:rPr>
              <a:t>, </a:t>
            </a:r>
            <a:r>
              <a:rPr lang="en-US" sz="2300" b="1">
                <a:solidFill>
                  <a:schemeClr val="dk1"/>
                </a:solidFill>
              </a:rPr>
              <a:t>PostgreSQL database</a:t>
            </a:r>
            <a:r>
              <a:rPr lang="en-US" sz="2300">
                <a:solidFill>
                  <a:schemeClr val="dk1"/>
                </a:solidFill>
              </a:rPr>
              <a:t>, and a dynamic </a:t>
            </a:r>
            <a:r>
              <a:rPr lang="en-US" sz="2300" b="1">
                <a:solidFill>
                  <a:schemeClr val="dk1"/>
                </a:solidFill>
              </a:rPr>
              <a:t>Chart.js dashboard</a:t>
            </a:r>
            <a:r>
              <a:rPr lang="en-US" sz="2300">
                <a:solidFill>
                  <a:schemeClr val="dk1"/>
                </a:solidFill>
              </a:rPr>
              <a:t> into a unified, automated solution.</a:t>
            </a:r>
            <a:endParaRPr sz="2300">
              <a:solidFill>
                <a:schemeClr val="dk1"/>
              </a:solidFill>
            </a:endParaRPr>
          </a:p>
          <a:p>
            <a:pPr marL="0" lvl="0" indent="0" algn="l" rtl="0">
              <a:lnSpc>
                <a:spcPct val="115000"/>
              </a:lnSpc>
              <a:spcBef>
                <a:spcPts val="1200"/>
              </a:spcBef>
              <a:spcAft>
                <a:spcPts val="0"/>
              </a:spcAft>
              <a:buNone/>
            </a:pPr>
            <a:r>
              <a:rPr lang="en-US" sz="2300">
                <a:solidFill>
                  <a:schemeClr val="dk1"/>
                </a:solidFill>
              </a:rPr>
              <a:t>By replacing inefficient manual surveillance, the system delivers:</a:t>
            </a:r>
            <a:endParaRPr sz="2300">
              <a:solidFill>
                <a:schemeClr val="dk1"/>
              </a:solidFill>
            </a:endParaRPr>
          </a:p>
          <a:p>
            <a:pPr marL="457200" lvl="0" indent="-374650" algn="l" rtl="0">
              <a:lnSpc>
                <a:spcPct val="115000"/>
              </a:lnSpc>
              <a:spcBef>
                <a:spcPts val="1200"/>
              </a:spcBef>
              <a:spcAft>
                <a:spcPts val="0"/>
              </a:spcAft>
              <a:buClr>
                <a:schemeClr val="dk1"/>
              </a:buClr>
              <a:buSzPts val="2300"/>
              <a:buChar char="●"/>
            </a:pPr>
            <a:r>
              <a:rPr lang="en-US" sz="2300" b="1">
                <a:solidFill>
                  <a:schemeClr val="dk1"/>
                </a:solidFill>
              </a:rPr>
              <a:t>Real-time person tracking</a:t>
            </a:r>
            <a:r>
              <a:rPr lang="en-US" sz="2300">
                <a:solidFill>
                  <a:schemeClr val="dk1"/>
                </a:solidFill>
              </a:rPr>
              <a:t> with intelligent </a:t>
            </a:r>
            <a:r>
              <a:rPr lang="en-US" sz="2300" i="1">
                <a:solidFill>
                  <a:schemeClr val="dk1"/>
                </a:solidFill>
              </a:rPr>
              <a:t>Danger Zone</a:t>
            </a:r>
            <a:r>
              <a:rPr lang="en-US" sz="2300">
                <a:solidFill>
                  <a:schemeClr val="dk1"/>
                </a:solidFill>
              </a:rPr>
              <a:t> detection.</a:t>
            </a:r>
            <a:br>
              <a:rPr lang="en-US" sz="2300">
                <a:solidFill>
                  <a:schemeClr val="dk1"/>
                </a:solidFill>
              </a:rPr>
            </a:br>
            <a:endParaRPr sz="2300">
              <a:solidFill>
                <a:schemeClr val="dk1"/>
              </a:solidFill>
            </a:endParaRPr>
          </a:p>
          <a:p>
            <a:pPr marL="457200" lvl="0" indent="-374650" algn="l" rtl="0">
              <a:lnSpc>
                <a:spcPct val="115000"/>
              </a:lnSpc>
              <a:spcBef>
                <a:spcPts val="0"/>
              </a:spcBef>
              <a:spcAft>
                <a:spcPts val="0"/>
              </a:spcAft>
              <a:buClr>
                <a:schemeClr val="dk1"/>
              </a:buClr>
              <a:buSzPts val="2300"/>
              <a:buChar char="●"/>
            </a:pPr>
            <a:r>
              <a:rPr lang="en-US" sz="2300">
                <a:solidFill>
                  <a:schemeClr val="dk1"/>
                </a:solidFill>
              </a:rPr>
              <a:t>A </a:t>
            </a:r>
            <a:r>
              <a:rPr lang="en-US" sz="2300" b="1">
                <a:solidFill>
                  <a:schemeClr val="dk1"/>
                </a:solidFill>
              </a:rPr>
              <a:t>3-tier alert mechanism</a:t>
            </a:r>
            <a:r>
              <a:rPr lang="en-US" sz="2300">
                <a:solidFill>
                  <a:schemeClr val="dk1"/>
                </a:solidFill>
              </a:rPr>
              <a:t> (Per-Person, Zone Population, Overall Population).</a:t>
            </a:r>
            <a:br>
              <a:rPr lang="en-US" sz="2300">
                <a:solidFill>
                  <a:schemeClr val="dk1"/>
                </a:solidFill>
              </a:rPr>
            </a:br>
            <a:endParaRPr sz="2300">
              <a:solidFill>
                <a:schemeClr val="dk1"/>
              </a:solidFill>
            </a:endParaRPr>
          </a:p>
          <a:p>
            <a:pPr marL="457200" lvl="0" indent="-374650" algn="l" rtl="0">
              <a:lnSpc>
                <a:spcPct val="115000"/>
              </a:lnSpc>
              <a:spcBef>
                <a:spcPts val="0"/>
              </a:spcBef>
              <a:spcAft>
                <a:spcPts val="0"/>
              </a:spcAft>
              <a:buClr>
                <a:schemeClr val="dk1"/>
              </a:buClr>
              <a:buSzPts val="2300"/>
              <a:buChar char="●"/>
            </a:pPr>
            <a:r>
              <a:rPr lang="en-US" sz="2300">
                <a:solidFill>
                  <a:schemeClr val="dk1"/>
                </a:solidFill>
              </a:rPr>
              <a:t>A </a:t>
            </a:r>
            <a:r>
              <a:rPr lang="en-US" sz="2300" b="1">
                <a:solidFill>
                  <a:schemeClr val="dk1"/>
                </a:solidFill>
              </a:rPr>
              <a:t>secure, role-based platform</a:t>
            </a:r>
            <a:r>
              <a:rPr lang="en-US" sz="2300">
                <a:solidFill>
                  <a:schemeClr val="dk1"/>
                </a:solidFill>
              </a:rPr>
              <a:t> featuring an advanced admin panel for live configuration.</a:t>
            </a:r>
            <a:br>
              <a:rPr lang="en-US" sz="2300">
                <a:solidFill>
                  <a:schemeClr val="dk1"/>
                </a:solidFill>
              </a:rPr>
            </a:br>
            <a:endParaRPr sz="2300">
              <a:solidFill>
                <a:schemeClr val="dk1"/>
              </a:solidFill>
            </a:endParaRPr>
          </a:p>
          <a:p>
            <a:pPr marL="457200" lvl="0" indent="-374650" algn="l" rtl="0">
              <a:lnSpc>
                <a:spcPct val="115000"/>
              </a:lnSpc>
              <a:spcBef>
                <a:spcPts val="0"/>
              </a:spcBef>
              <a:spcAft>
                <a:spcPts val="0"/>
              </a:spcAft>
              <a:buClr>
                <a:schemeClr val="dk1"/>
              </a:buClr>
              <a:buSzPts val="2300"/>
              <a:buChar char="●"/>
            </a:pPr>
            <a:r>
              <a:rPr lang="en-US" sz="2300" b="1">
                <a:solidFill>
                  <a:schemeClr val="dk1"/>
                </a:solidFill>
              </a:rPr>
              <a:t>Actionable insights</a:t>
            </a:r>
            <a:r>
              <a:rPr lang="en-US" sz="2300">
                <a:solidFill>
                  <a:schemeClr val="dk1"/>
                </a:solidFill>
              </a:rPr>
              <a:t> through a live dashboard and exportable </a:t>
            </a:r>
            <a:r>
              <a:rPr lang="en-US" sz="2300" b="1">
                <a:solidFill>
                  <a:schemeClr val="dk1"/>
                </a:solidFill>
              </a:rPr>
              <a:t>PDF/CSV reports</a:t>
            </a:r>
            <a:r>
              <a:rPr lang="en-US" sz="2300">
                <a:solidFill>
                  <a:schemeClr val="dk1"/>
                </a:solidFill>
              </a:rPr>
              <a:t>.</a:t>
            </a:r>
            <a:br>
              <a:rPr lang="en-US" sz="2300">
                <a:solidFill>
                  <a:schemeClr val="dk1"/>
                </a:solidFill>
              </a:rPr>
            </a:br>
            <a:endParaRPr sz="2300">
              <a:solidFill>
                <a:schemeClr val="dk1"/>
              </a:solidFill>
            </a:endParaRPr>
          </a:p>
          <a:p>
            <a:pPr marL="0" lvl="0" indent="0" algn="l" rtl="0">
              <a:lnSpc>
                <a:spcPct val="115000"/>
              </a:lnSpc>
              <a:spcBef>
                <a:spcPts val="1200"/>
              </a:spcBef>
              <a:spcAft>
                <a:spcPts val="1200"/>
              </a:spcAft>
              <a:buNone/>
            </a:pPr>
            <a:r>
              <a:rPr lang="en-US" sz="2300">
                <a:solidFill>
                  <a:schemeClr val="dk1"/>
                </a:solidFill>
              </a:rPr>
              <a:t>Overall, this project provides a strong foundation for real-world deployments in public safety, retail analytics, event management, and operational monitoring—showcasing how modern AI and web technologies can be combined to build </a:t>
            </a:r>
            <a:r>
              <a:rPr lang="en-US" sz="2300" b="1">
                <a:solidFill>
                  <a:schemeClr val="dk1"/>
                </a:solidFill>
              </a:rPr>
              <a:t>smart, scalable, and responsive safety systems</a:t>
            </a:r>
            <a:r>
              <a:rPr lang="en-US" sz="2300">
                <a:solidFill>
                  <a:schemeClr val="dk1"/>
                </a:solidFill>
              </a:rPr>
              <a:t>.</a:t>
            </a:r>
            <a:endParaRPr sz="23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4"/>
          <p:cNvSpPr txBox="1"/>
          <p:nvPr/>
        </p:nvSpPr>
        <p:spPr>
          <a:xfrm>
            <a:off x="3894450" y="4088700"/>
            <a:ext cx="10499100" cy="210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0">
                <a:latin typeface="Inter"/>
                <a:ea typeface="Inter"/>
                <a:cs typeface="Inter"/>
                <a:sym typeface="Inter"/>
              </a:rPr>
              <a:t>Thank You!!!</a:t>
            </a:r>
            <a:endParaRPr sz="12000">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8FA"/>
        </a:solidFill>
        <a:effectLst/>
      </p:bgPr>
    </p:bg>
    <p:spTree>
      <p:nvGrpSpPr>
        <p:cNvPr id="1" name="Shape 205"/>
        <p:cNvGrpSpPr/>
        <p:nvPr/>
      </p:nvGrpSpPr>
      <p:grpSpPr>
        <a:xfrm>
          <a:off x="0" y="0"/>
          <a:ext cx="0" cy="0"/>
          <a:chOff x="0" y="0"/>
          <a:chExt cx="0" cy="0"/>
        </a:xfrm>
      </p:grpSpPr>
      <p:sp>
        <p:nvSpPr>
          <p:cNvPr id="206" name="Google Shape;206;p14"/>
          <p:cNvSpPr txBox="1"/>
          <p:nvPr/>
        </p:nvSpPr>
        <p:spPr>
          <a:xfrm>
            <a:off x="4016950" y="0"/>
            <a:ext cx="11157000" cy="1325400"/>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None/>
            </a:pPr>
            <a:r>
              <a:rPr lang="en-US" sz="12300" b="0" i="0" u="none" strike="noStrike" cap="none">
                <a:solidFill>
                  <a:schemeClr val="dk1"/>
                </a:solidFill>
                <a:latin typeface="Inter"/>
                <a:ea typeface="Inter"/>
                <a:cs typeface="Inter"/>
                <a:sym typeface="Inter"/>
              </a:rPr>
              <a:t>  </a:t>
            </a:r>
            <a:r>
              <a:rPr lang="en-US" sz="8300" b="0" i="0" u="none" strike="noStrike" cap="none">
                <a:solidFill>
                  <a:schemeClr val="dk1"/>
                </a:solidFill>
                <a:latin typeface="Inter"/>
                <a:ea typeface="Inter"/>
                <a:cs typeface="Inter"/>
                <a:sym typeface="Inter"/>
              </a:rPr>
              <a:t>Introduction</a:t>
            </a:r>
            <a:endParaRPr sz="400">
              <a:solidFill>
                <a:schemeClr val="dk1"/>
              </a:solidFill>
            </a:endParaRPr>
          </a:p>
        </p:txBody>
      </p:sp>
      <p:sp>
        <p:nvSpPr>
          <p:cNvPr id="207" name="Google Shape;207;p14"/>
          <p:cNvSpPr txBox="1"/>
          <p:nvPr/>
        </p:nvSpPr>
        <p:spPr>
          <a:xfrm>
            <a:off x="521950" y="2968150"/>
            <a:ext cx="9986700" cy="577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300">
                <a:solidFill>
                  <a:schemeClr val="dk1"/>
                </a:solidFill>
              </a:rPr>
              <a:t>This project is an </a:t>
            </a:r>
            <a:r>
              <a:rPr lang="en-US" sz="3300" b="1">
                <a:solidFill>
                  <a:schemeClr val="dk1"/>
                </a:solidFill>
              </a:rPr>
              <a:t>AI-Based Crowd Monitoring and Safety Management System</a:t>
            </a:r>
            <a:r>
              <a:rPr lang="en-US" sz="3300">
                <a:solidFill>
                  <a:schemeClr val="dk1"/>
                </a:solidFill>
              </a:rPr>
              <a:t> designed to automate real-time people counting and monitoring. It addresses the inefficiencies of manual supervision by using a </a:t>
            </a:r>
            <a:r>
              <a:rPr lang="en-US" sz="3300" b="1">
                <a:solidFill>
                  <a:schemeClr val="dk1"/>
                </a:solidFill>
              </a:rPr>
              <a:t>Flask-based application</a:t>
            </a:r>
            <a:r>
              <a:rPr lang="en-US" sz="3300">
                <a:solidFill>
                  <a:schemeClr val="dk1"/>
                </a:solidFill>
              </a:rPr>
              <a:t> and </a:t>
            </a:r>
            <a:r>
              <a:rPr lang="en-US" sz="3300" b="1">
                <a:solidFill>
                  <a:schemeClr val="dk1"/>
                </a:solidFill>
              </a:rPr>
              <a:t>YOLOv 8</a:t>
            </a:r>
            <a:r>
              <a:rPr lang="en-US" sz="3300">
                <a:solidFill>
                  <a:schemeClr val="dk1"/>
                </a:solidFill>
              </a:rPr>
              <a:t> to detect and track individuals in video feeds. The system automatically monitors time spent in user-defined "Danger Zones," triggers alerts for overcrowding, and features a secure, role-based login system with a live analytics dashboard and a full admin panel for system configuration.</a:t>
            </a:r>
            <a:endParaRPr sz="3600">
              <a:solidFill>
                <a:schemeClr val="dk1"/>
              </a:solidFill>
            </a:endParaRPr>
          </a:p>
        </p:txBody>
      </p:sp>
      <p:pic>
        <p:nvPicPr>
          <p:cNvPr id="208" name="Google Shape;208;p14"/>
          <p:cNvPicPr preferRelativeResize="0"/>
          <p:nvPr/>
        </p:nvPicPr>
        <p:blipFill>
          <a:blip r:embed="rId3">
            <a:alphaModFix/>
          </a:blip>
          <a:stretch>
            <a:fillRect/>
          </a:stretch>
        </p:blipFill>
        <p:spPr>
          <a:xfrm>
            <a:off x="11164900" y="2194725"/>
            <a:ext cx="7318851" cy="7318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8FA"/>
        </a:solidFill>
        <a:effectLst/>
      </p:bgPr>
    </p:bg>
    <p:spTree>
      <p:nvGrpSpPr>
        <p:cNvPr id="1" name="Shape 212"/>
        <p:cNvGrpSpPr/>
        <p:nvPr/>
      </p:nvGrpSpPr>
      <p:grpSpPr>
        <a:xfrm>
          <a:off x="0" y="0"/>
          <a:ext cx="0" cy="0"/>
          <a:chOff x="0" y="0"/>
          <a:chExt cx="0" cy="0"/>
        </a:xfrm>
      </p:grpSpPr>
      <p:sp>
        <p:nvSpPr>
          <p:cNvPr id="213" name="Google Shape;213;p15"/>
          <p:cNvSpPr txBox="1"/>
          <p:nvPr/>
        </p:nvSpPr>
        <p:spPr>
          <a:xfrm>
            <a:off x="3288350" y="0"/>
            <a:ext cx="12092100" cy="1293000"/>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Clr>
                <a:srgbClr val="000000"/>
              </a:buClr>
              <a:buFont typeface="Arial"/>
              <a:buNone/>
            </a:pPr>
            <a:r>
              <a:rPr lang="en-US" sz="12000" b="0" i="0" u="none" strike="noStrike" cap="none">
                <a:solidFill>
                  <a:schemeClr val="dk1"/>
                </a:solidFill>
                <a:latin typeface="Inter"/>
                <a:ea typeface="Inter"/>
                <a:cs typeface="Inter"/>
                <a:sym typeface="Inter"/>
              </a:rPr>
              <a:t>  </a:t>
            </a:r>
            <a:r>
              <a:rPr lang="en-US" sz="8000">
                <a:solidFill>
                  <a:schemeClr val="dk1"/>
                </a:solidFill>
                <a:latin typeface="Inter"/>
                <a:ea typeface="Inter"/>
                <a:cs typeface="Inter"/>
                <a:sym typeface="Inter"/>
              </a:rPr>
              <a:t>Problem Statement</a:t>
            </a:r>
            <a:endParaRPr sz="100">
              <a:solidFill>
                <a:schemeClr val="dk1"/>
              </a:solidFill>
            </a:endParaRPr>
          </a:p>
        </p:txBody>
      </p:sp>
      <p:sp>
        <p:nvSpPr>
          <p:cNvPr id="214" name="Google Shape;214;p15"/>
          <p:cNvSpPr txBox="1"/>
          <p:nvPr/>
        </p:nvSpPr>
        <p:spPr>
          <a:xfrm>
            <a:off x="3288350" y="1958900"/>
            <a:ext cx="12092100" cy="785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rgbClr val="1B212C"/>
              </a:buClr>
              <a:buSzPts val="1100"/>
              <a:buFont typeface="Arial"/>
              <a:buNone/>
            </a:pPr>
            <a:r>
              <a:rPr lang="en-US" sz="3000">
                <a:solidFill>
                  <a:schemeClr val="dk1"/>
                </a:solidFill>
              </a:rPr>
              <a:t>Traditional crowd monitoring in public spaces like malls, airports, and parks relies heavily on human supervision, which is often inefficient, prone to delays, and subject to human error. This manual approach makes it difficult to gather accurate, real-time data for security, operational efficiency, and analytics.</a:t>
            </a:r>
            <a:endParaRPr sz="3000">
              <a:solidFill>
                <a:schemeClr val="dk1"/>
              </a:solidFill>
            </a:endParaRPr>
          </a:p>
          <a:p>
            <a:pPr marL="0" lvl="0" indent="0" algn="l" rtl="0">
              <a:lnSpc>
                <a:spcPct val="115000"/>
              </a:lnSpc>
              <a:spcBef>
                <a:spcPts val="1200"/>
              </a:spcBef>
              <a:spcAft>
                <a:spcPts val="0"/>
              </a:spcAft>
              <a:buClr>
                <a:srgbClr val="1B212C"/>
              </a:buClr>
              <a:buSzPts val="1100"/>
              <a:buFont typeface="Arial"/>
              <a:buNone/>
            </a:pPr>
            <a:r>
              <a:rPr lang="en-US" sz="3000">
                <a:solidFill>
                  <a:schemeClr val="dk1"/>
                </a:solidFill>
              </a:rPr>
              <a:t>There is a need for an automated system that can:</a:t>
            </a:r>
            <a:endParaRPr sz="3000">
              <a:solidFill>
                <a:schemeClr val="dk1"/>
              </a:solidFill>
            </a:endParaRPr>
          </a:p>
          <a:p>
            <a:pPr marL="457200" lvl="0" indent="-400050" algn="l" rtl="0">
              <a:lnSpc>
                <a:spcPct val="115000"/>
              </a:lnSpc>
              <a:spcBef>
                <a:spcPts val="1200"/>
              </a:spcBef>
              <a:spcAft>
                <a:spcPts val="0"/>
              </a:spcAft>
              <a:buClr>
                <a:schemeClr val="dk1"/>
              </a:buClr>
              <a:buSzPts val="2700"/>
              <a:buAutoNum type="arabicPeriod"/>
            </a:pPr>
            <a:r>
              <a:rPr lang="en-US" sz="3000">
                <a:solidFill>
                  <a:schemeClr val="dk1"/>
                </a:solidFill>
              </a:rPr>
              <a:t>Detect, track, and count people in real-time.</a:t>
            </a:r>
            <a:endParaRPr sz="3000">
              <a:solidFill>
                <a:schemeClr val="dk1"/>
              </a:solidFill>
            </a:endParaRPr>
          </a:p>
          <a:p>
            <a:pPr marL="457200" lvl="0" indent="-400050" algn="l" rtl="0">
              <a:lnSpc>
                <a:spcPct val="115000"/>
              </a:lnSpc>
              <a:spcBef>
                <a:spcPts val="0"/>
              </a:spcBef>
              <a:spcAft>
                <a:spcPts val="0"/>
              </a:spcAft>
              <a:buClr>
                <a:schemeClr val="dk1"/>
              </a:buClr>
              <a:buSzPts val="2700"/>
              <a:buAutoNum type="arabicPeriod"/>
            </a:pPr>
            <a:r>
              <a:rPr lang="en-US" sz="3000">
                <a:solidFill>
                  <a:schemeClr val="dk1"/>
                </a:solidFill>
              </a:rPr>
              <a:t>Monitor specific, user-defined "Danger Zones" or "Restricted Areas".</a:t>
            </a:r>
            <a:endParaRPr sz="3000">
              <a:solidFill>
                <a:schemeClr val="dk1"/>
              </a:solidFill>
            </a:endParaRPr>
          </a:p>
          <a:p>
            <a:pPr marL="457200" lvl="0" indent="-400050" algn="l" rtl="0">
              <a:lnSpc>
                <a:spcPct val="115000"/>
              </a:lnSpc>
              <a:spcBef>
                <a:spcPts val="0"/>
              </a:spcBef>
              <a:spcAft>
                <a:spcPts val="0"/>
              </a:spcAft>
              <a:buClr>
                <a:schemeClr val="dk1"/>
              </a:buClr>
              <a:buSzPts val="2700"/>
              <a:buAutoNum type="arabicPeriod"/>
            </a:pPr>
            <a:r>
              <a:rPr lang="en-US" sz="3000">
                <a:solidFill>
                  <a:schemeClr val="dk1"/>
                </a:solidFill>
              </a:rPr>
              <a:t>Automatically trigger configurable alerts for threshold breaches, such as overcrowding or individuals loitering too long in a danger zone.</a:t>
            </a:r>
            <a:endParaRPr sz="3000">
              <a:solidFill>
                <a:schemeClr val="dk1"/>
              </a:solidFill>
            </a:endParaRPr>
          </a:p>
          <a:p>
            <a:pPr marL="457200" lvl="0" indent="-400050" algn="l" rtl="0">
              <a:lnSpc>
                <a:spcPct val="115000"/>
              </a:lnSpc>
              <a:spcBef>
                <a:spcPts val="0"/>
              </a:spcBef>
              <a:spcAft>
                <a:spcPts val="0"/>
              </a:spcAft>
              <a:buClr>
                <a:schemeClr val="dk1"/>
              </a:buClr>
              <a:buSzPts val="2700"/>
              <a:buAutoNum type="arabicPeriod"/>
            </a:pPr>
            <a:r>
              <a:rPr lang="en-US" sz="3000">
                <a:solidFill>
                  <a:schemeClr val="dk1"/>
                </a:solidFill>
              </a:rPr>
              <a:t>Provide live analytics and exportable reports to improve safety and decision-making.</a:t>
            </a:r>
            <a:endParaRPr sz="4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8FA"/>
        </a:solidFill>
        <a:effectLst/>
      </p:bgPr>
    </p:bg>
    <p:spTree>
      <p:nvGrpSpPr>
        <p:cNvPr id="1" name="Shape 218"/>
        <p:cNvGrpSpPr/>
        <p:nvPr/>
      </p:nvGrpSpPr>
      <p:grpSpPr>
        <a:xfrm>
          <a:off x="0" y="0"/>
          <a:ext cx="0" cy="0"/>
          <a:chOff x="0" y="0"/>
          <a:chExt cx="0" cy="0"/>
        </a:xfrm>
      </p:grpSpPr>
      <p:sp>
        <p:nvSpPr>
          <p:cNvPr id="219" name="Google Shape;219;p16"/>
          <p:cNvSpPr txBox="1"/>
          <p:nvPr/>
        </p:nvSpPr>
        <p:spPr>
          <a:xfrm>
            <a:off x="4501595" y="0"/>
            <a:ext cx="9047400" cy="2069400"/>
          </a:xfrm>
          <a:prstGeom prst="rect">
            <a:avLst/>
          </a:prstGeom>
          <a:noFill/>
          <a:ln>
            <a:noFill/>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US" sz="8147">
                <a:solidFill>
                  <a:schemeClr val="dk1"/>
                </a:solidFill>
                <a:latin typeface="Inter"/>
                <a:ea typeface="Inter"/>
                <a:cs typeface="Inter"/>
                <a:sym typeface="Inter"/>
              </a:rPr>
              <a:t>Objectives</a:t>
            </a:r>
            <a:endParaRPr sz="8147">
              <a:solidFill>
                <a:schemeClr val="dk1"/>
              </a:solidFill>
              <a:latin typeface="Inter"/>
              <a:ea typeface="Inter"/>
              <a:cs typeface="Inter"/>
              <a:sym typeface="Inter"/>
            </a:endParaRPr>
          </a:p>
        </p:txBody>
      </p:sp>
      <p:sp>
        <p:nvSpPr>
          <p:cNvPr id="220" name="Google Shape;220;p16"/>
          <p:cNvSpPr txBox="1"/>
          <p:nvPr/>
        </p:nvSpPr>
        <p:spPr>
          <a:xfrm>
            <a:off x="2447200" y="2510045"/>
            <a:ext cx="13156200" cy="7242000"/>
          </a:xfrm>
          <a:prstGeom prst="rect">
            <a:avLst/>
          </a:prstGeom>
          <a:noFill/>
          <a:ln>
            <a:noFill/>
          </a:ln>
        </p:spPr>
        <p:txBody>
          <a:bodyPr spcFirstLastPara="1" wrap="square" lIns="93100" tIns="93100" rIns="93100" bIns="93100" anchor="t" anchorCtr="0">
            <a:spAutoFit/>
          </a:bodyPr>
          <a:lstStyle/>
          <a:p>
            <a:pPr marL="465607" lvl="0" indent="-426806" algn="l" rtl="0">
              <a:spcBef>
                <a:spcPts val="0"/>
              </a:spcBef>
              <a:spcAft>
                <a:spcPts val="0"/>
              </a:spcAft>
              <a:buClr>
                <a:schemeClr val="dk1"/>
              </a:buClr>
              <a:buSzPts val="3055"/>
              <a:buChar char="●"/>
            </a:pPr>
            <a:r>
              <a:rPr lang="en-US" sz="3055" b="1">
                <a:solidFill>
                  <a:schemeClr val="dk1"/>
                </a:solidFill>
              </a:rPr>
              <a:t>Automate Detection and Tracking:</a:t>
            </a:r>
            <a:r>
              <a:rPr lang="en-US" sz="3055">
                <a:solidFill>
                  <a:schemeClr val="dk1"/>
                </a:solidFill>
              </a:rPr>
              <a:t> To detect and track each individual in a live or recorded video feed using computer vision.</a:t>
            </a:r>
            <a:endParaRPr sz="3055">
              <a:solidFill>
                <a:schemeClr val="dk1"/>
              </a:solidFill>
            </a:endParaRPr>
          </a:p>
          <a:p>
            <a:pPr marL="465607" lvl="0" indent="-426806" algn="l" rtl="0">
              <a:spcBef>
                <a:spcPts val="0"/>
              </a:spcBef>
              <a:spcAft>
                <a:spcPts val="0"/>
              </a:spcAft>
              <a:buClr>
                <a:schemeClr val="dk1"/>
              </a:buClr>
              <a:buSzPts val="3055"/>
              <a:buChar char="●"/>
            </a:pPr>
            <a:r>
              <a:rPr lang="en-US" sz="3055" b="1">
                <a:solidFill>
                  <a:schemeClr val="dk1"/>
                </a:solidFill>
              </a:rPr>
              <a:t>Implement Zone Monitoring:</a:t>
            </a:r>
            <a:r>
              <a:rPr lang="en-US" sz="3055">
                <a:solidFill>
                  <a:schemeClr val="dk1"/>
                </a:solidFill>
              </a:rPr>
              <a:t> To allow users to define a "Danger Zone" and monitor the precise amount of time each person spends within it.</a:t>
            </a:r>
            <a:endParaRPr sz="3055">
              <a:solidFill>
                <a:schemeClr val="dk1"/>
              </a:solidFill>
            </a:endParaRPr>
          </a:p>
          <a:p>
            <a:pPr marL="465607" lvl="0" indent="-426806" algn="l" rtl="0">
              <a:spcBef>
                <a:spcPts val="0"/>
              </a:spcBef>
              <a:spcAft>
                <a:spcPts val="0"/>
              </a:spcAft>
              <a:buClr>
                <a:schemeClr val="dk1"/>
              </a:buClr>
              <a:buSzPts val="3055"/>
              <a:buChar char="●"/>
            </a:pPr>
            <a:r>
              <a:rPr lang="en-US" sz="3055" b="1">
                <a:solidFill>
                  <a:schemeClr val="dk1"/>
                </a:solidFill>
              </a:rPr>
              <a:t>Develop a Real-time Alert System:</a:t>
            </a:r>
            <a:r>
              <a:rPr lang="en-US" sz="3055">
                <a:solidFill>
                  <a:schemeClr val="dk1"/>
                </a:solidFill>
              </a:rPr>
              <a:t> To automatically trigger and log configurable alerts when thresholds are breached, such as a person loitering too long, zone overcrowding, or overall high population.</a:t>
            </a:r>
            <a:endParaRPr sz="3055">
              <a:solidFill>
                <a:schemeClr val="dk1"/>
              </a:solidFill>
            </a:endParaRPr>
          </a:p>
          <a:p>
            <a:pPr marL="465607" lvl="0" indent="-426806" algn="l" rtl="0">
              <a:spcBef>
                <a:spcPts val="0"/>
              </a:spcBef>
              <a:spcAft>
                <a:spcPts val="0"/>
              </a:spcAft>
              <a:buClr>
                <a:schemeClr val="dk1"/>
              </a:buClr>
              <a:buSzPts val="3055"/>
              <a:buChar char="●"/>
            </a:pPr>
            <a:r>
              <a:rPr lang="en-US" sz="3055" b="1">
                <a:solidFill>
                  <a:schemeClr val="dk1"/>
                </a:solidFill>
              </a:rPr>
              <a:t>Provide Live Data Visualization:</a:t>
            </a:r>
            <a:r>
              <a:rPr lang="en-US" sz="3055">
                <a:solidFill>
                  <a:schemeClr val="dk1"/>
                </a:solidFill>
              </a:rPr>
              <a:t> To create an interactive dashboard that displays real-time analytics, including live counts, population-over-time charts, and zone statistics.</a:t>
            </a:r>
            <a:endParaRPr sz="3055">
              <a:solidFill>
                <a:schemeClr val="dk1"/>
              </a:solidFill>
            </a:endParaRPr>
          </a:p>
          <a:p>
            <a:pPr marL="465607" lvl="0" indent="-426806" algn="l" rtl="0">
              <a:spcBef>
                <a:spcPts val="0"/>
              </a:spcBef>
              <a:spcAft>
                <a:spcPts val="0"/>
              </a:spcAft>
              <a:buClr>
                <a:schemeClr val="dk1"/>
              </a:buClr>
              <a:buSzPts val="3055"/>
              <a:buChar char="●"/>
            </a:pPr>
            <a:r>
              <a:rPr lang="en-US" sz="3055" b="1">
                <a:solidFill>
                  <a:schemeClr val="dk1"/>
                </a:solidFill>
              </a:rPr>
              <a:t>Enable Admin Control:</a:t>
            </a:r>
            <a:r>
              <a:rPr lang="en-US" sz="3055">
                <a:solidFill>
                  <a:schemeClr val="dk1"/>
                </a:solidFill>
              </a:rPr>
              <a:t> To build a secure, role-based admin panel that allows for user management and the customization of system-wide alert settings.</a:t>
            </a:r>
            <a:endParaRPr sz="3055">
              <a:solidFill>
                <a:schemeClr val="dk1"/>
              </a:solidFill>
            </a:endParaRPr>
          </a:p>
          <a:p>
            <a:pPr marL="465607" lvl="0" indent="-426806" algn="l" rtl="0">
              <a:spcBef>
                <a:spcPts val="0"/>
              </a:spcBef>
              <a:spcAft>
                <a:spcPts val="0"/>
              </a:spcAft>
              <a:buClr>
                <a:schemeClr val="dk1"/>
              </a:buClr>
              <a:buSzPts val="3055"/>
              <a:buChar char="●"/>
            </a:pPr>
            <a:r>
              <a:rPr lang="en-US" sz="3055" b="1">
                <a:solidFill>
                  <a:schemeClr val="dk1"/>
                </a:solidFill>
              </a:rPr>
              <a:t>Generate Reports:</a:t>
            </a:r>
            <a:r>
              <a:rPr lang="en-US" sz="3055">
                <a:solidFill>
                  <a:schemeClr val="dk1"/>
                </a:solidFill>
              </a:rPr>
              <a:t> To provide exportable PDF and CSV reports for detailed analysis of individual activity and historical alert data.</a:t>
            </a:r>
            <a:endParaRPr sz="3055">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8FA"/>
        </a:solidFill>
        <a:effectLst/>
      </p:bgPr>
    </p:bg>
    <p:spTree>
      <p:nvGrpSpPr>
        <p:cNvPr id="1" name="Shape 224"/>
        <p:cNvGrpSpPr/>
        <p:nvPr/>
      </p:nvGrpSpPr>
      <p:grpSpPr>
        <a:xfrm>
          <a:off x="0" y="0"/>
          <a:ext cx="0" cy="0"/>
          <a:chOff x="0" y="0"/>
          <a:chExt cx="0" cy="0"/>
        </a:xfrm>
      </p:grpSpPr>
      <p:sp>
        <p:nvSpPr>
          <p:cNvPr id="225" name="Google Shape;225;p17"/>
          <p:cNvSpPr txBox="1"/>
          <p:nvPr/>
        </p:nvSpPr>
        <p:spPr>
          <a:xfrm>
            <a:off x="4274550" y="0"/>
            <a:ext cx="9738900" cy="2031900"/>
          </a:xfrm>
          <a:prstGeom prst="rect">
            <a:avLst/>
          </a:prstGeom>
          <a:noFill/>
          <a:ln>
            <a:noFill/>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US" sz="8000">
                <a:solidFill>
                  <a:schemeClr val="dk1"/>
                </a:solidFill>
                <a:latin typeface="Inter"/>
                <a:ea typeface="Inter"/>
                <a:cs typeface="Inter"/>
                <a:sym typeface="Inter"/>
              </a:rPr>
              <a:t>System Architecture</a:t>
            </a:r>
            <a:endParaRPr sz="8000">
              <a:solidFill>
                <a:schemeClr val="dk1"/>
              </a:solidFill>
              <a:latin typeface="Inter"/>
              <a:ea typeface="Inter"/>
              <a:cs typeface="Inter"/>
              <a:sym typeface="Inter"/>
            </a:endParaRPr>
          </a:p>
        </p:txBody>
      </p:sp>
      <p:pic>
        <p:nvPicPr>
          <p:cNvPr id="226" name="Google Shape;226;p17"/>
          <p:cNvPicPr preferRelativeResize="0"/>
          <p:nvPr/>
        </p:nvPicPr>
        <p:blipFill>
          <a:blip r:embed="rId3">
            <a:alphaModFix/>
          </a:blip>
          <a:stretch>
            <a:fillRect/>
          </a:stretch>
        </p:blipFill>
        <p:spPr>
          <a:xfrm>
            <a:off x="3522038" y="1879800"/>
            <a:ext cx="11243926" cy="7950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8FA"/>
        </a:solidFill>
        <a:effectLst/>
      </p:bgPr>
    </p:bg>
    <p:spTree>
      <p:nvGrpSpPr>
        <p:cNvPr id="1" name="Shape 230"/>
        <p:cNvGrpSpPr/>
        <p:nvPr/>
      </p:nvGrpSpPr>
      <p:grpSpPr>
        <a:xfrm>
          <a:off x="0" y="0"/>
          <a:ext cx="0" cy="0"/>
          <a:chOff x="0" y="0"/>
          <a:chExt cx="0" cy="0"/>
        </a:xfrm>
      </p:grpSpPr>
      <p:sp>
        <p:nvSpPr>
          <p:cNvPr id="231" name="Google Shape;231;p18"/>
          <p:cNvSpPr txBox="1"/>
          <p:nvPr/>
        </p:nvSpPr>
        <p:spPr>
          <a:xfrm>
            <a:off x="4449750" y="0"/>
            <a:ext cx="9388500" cy="2031900"/>
          </a:xfrm>
          <a:prstGeom prst="rect">
            <a:avLst/>
          </a:prstGeom>
          <a:noFill/>
          <a:ln>
            <a:noFill/>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US" sz="8000">
                <a:solidFill>
                  <a:schemeClr val="dk1"/>
                </a:solidFill>
                <a:latin typeface="Inter"/>
                <a:ea typeface="Inter"/>
                <a:cs typeface="Inter"/>
                <a:sym typeface="Inter"/>
              </a:rPr>
              <a:t>Technology Stack</a:t>
            </a:r>
            <a:endParaRPr sz="8000">
              <a:solidFill>
                <a:schemeClr val="dk1"/>
              </a:solidFill>
              <a:latin typeface="Inter"/>
              <a:ea typeface="Inter"/>
              <a:cs typeface="Inter"/>
              <a:sym typeface="Inter"/>
            </a:endParaRPr>
          </a:p>
        </p:txBody>
      </p:sp>
      <p:graphicFrame>
        <p:nvGraphicFramePr>
          <p:cNvPr id="232" name="Google Shape;232;p18"/>
          <p:cNvGraphicFramePr/>
          <p:nvPr/>
        </p:nvGraphicFramePr>
        <p:xfrm>
          <a:off x="1897988" y="1818013"/>
          <a:ext cx="3000000" cy="3000000"/>
        </p:xfrm>
        <a:graphic>
          <a:graphicData uri="http://schemas.openxmlformats.org/drawingml/2006/table">
            <a:tbl>
              <a:tblPr>
                <a:noFill/>
                <a:tableStyleId>{0E433BF7-3081-4990-9569-39A095FABB5A}</a:tableStyleId>
              </a:tblPr>
              <a:tblGrid>
                <a:gridCol w="2612825">
                  <a:extLst>
                    <a:ext uri="{9D8B030D-6E8A-4147-A177-3AD203B41FA5}">
                      <a16:colId xmlns:a16="http://schemas.microsoft.com/office/drawing/2014/main" val="20000"/>
                    </a:ext>
                  </a:extLst>
                </a:gridCol>
                <a:gridCol w="2916600">
                  <a:extLst>
                    <a:ext uri="{9D8B030D-6E8A-4147-A177-3AD203B41FA5}">
                      <a16:colId xmlns:a16="http://schemas.microsoft.com/office/drawing/2014/main" val="20001"/>
                    </a:ext>
                  </a:extLst>
                </a:gridCol>
                <a:gridCol w="8962575">
                  <a:extLst>
                    <a:ext uri="{9D8B030D-6E8A-4147-A177-3AD203B41FA5}">
                      <a16:colId xmlns:a16="http://schemas.microsoft.com/office/drawing/2014/main" val="20002"/>
                    </a:ext>
                  </a:extLst>
                </a:gridCol>
              </a:tblGrid>
              <a:tr h="649775">
                <a:tc>
                  <a:txBody>
                    <a:bodyPr/>
                    <a:lstStyle/>
                    <a:p>
                      <a:pPr marL="0" lvl="0" indent="0" algn="l" rtl="0">
                        <a:lnSpc>
                          <a:spcPct val="115000"/>
                        </a:lnSpc>
                        <a:spcBef>
                          <a:spcPts val="0"/>
                        </a:spcBef>
                        <a:spcAft>
                          <a:spcPts val="0"/>
                        </a:spcAft>
                        <a:buNone/>
                      </a:pPr>
                      <a:r>
                        <a:rPr lang="en-US" sz="2200" b="1">
                          <a:solidFill>
                            <a:schemeClr val="dk1"/>
                          </a:solidFill>
                        </a:rPr>
                        <a:t>Component</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Technology</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Purpose in This Project</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10750">
                <a:tc>
                  <a:txBody>
                    <a:bodyPr/>
                    <a:lstStyle/>
                    <a:p>
                      <a:pPr marL="0" lvl="0" indent="0" algn="l" rtl="0">
                        <a:lnSpc>
                          <a:spcPct val="115000"/>
                        </a:lnSpc>
                        <a:spcBef>
                          <a:spcPts val="0"/>
                        </a:spcBef>
                        <a:spcAft>
                          <a:spcPts val="0"/>
                        </a:spcAft>
                        <a:buNone/>
                      </a:pPr>
                      <a:r>
                        <a:rPr lang="en-US" sz="2200" b="1">
                          <a:solidFill>
                            <a:schemeClr val="dk1"/>
                          </a:solidFill>
                        </a:rPr>
                        <a:t>Backend Framework</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Flask</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The core web server handling routes, logic, and serving data.</a:t>
                      </a:r>
                      <a:endParaRPr sz="2200">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49775">
                <a:tc>
                  <a:txBody>
                    <a:bodyPr/>
                    <a:lstStyle/>
                    <a:p>
                      <a:pPr marL="0" lvl="0" indent="0" algn="l" rtl="0">
                        <a:lnSpc>
                          <a:spcPct val="115000"/>
                        </a:lnSpc>
                        <a:spcBef>
                          <a:spcPts val="0"/>
                        </a:spcBef>
                        <a:spcAft>
                          <a:spcPts val="0"/>
                        </a:spcAft>
                        <a:buNone/>
                      </a:pPr>
                      <a:r>
                        <a:rPr lang="en-US" sz="2200" b="1">
                          <a:solidFill>
                            <a:schemeClr val="dk1"/>
                          </a:solidFill>
                        </a:rPr>
                        <a:t>AI Detection</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YOLO v8 (Ultraltics)</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Real-time object detection model used to find people in video frames.</a:t>
                      </a:r>
                      <a:endParaRPr sz="2200">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010750">
                <a:tc>
                  <a:txBody>
                    <a:bodyPr/>
                    <a:lstStyle/>
                    <a:p>
                      <a:pPr marL="0" lvl="0" indent="0" algn="l" rtl="0">
                        <a:lnSpc>
                          <a:spcPct val="115000"/>
                        </a:lnSpc>
                        <a:spcBef>
                          <a:spcPts val="0"/>
                        </a:spcBef>
                        <a:spcAft>
                          <a:spcPts val="0"/>
                        </a:spcAft>
                        <a:buNone/>
                      </a:pPr>
                      <a:r>
                        <a:rPr lang="en-US" sz="2200" b="1">
                          <a:solidFill>
                            <a:schemeClr val="dk1"/>
                          </a:solidFill>
                        </a:rPr>
                        <a:t>Video Processing</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OpenCV-Python</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Used for capturing video, processing frames, drawing zones, and generating the live stream.</a:t>
                      </a:r>
                      <a:endParaRPr sz="2200">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963700">
                <a:tc>
                  <a:txBody>
                    <a:bodyPr/>
                    <a:lstStyle/>
                    <a:p>
                      <a:pPr marL="0" lvl="0" indent="0" algn="l" rtl="0">
                        <a:lnSpc>
                          <a:spcPct val="115000"/>
                        </a:lnSpc>
                        <a:spcBef>
                          <a:spcPts val="0"/>
                        </a:spcBef>
                        <a:spcAft>
                          <a:spcPts val="0"/>
                        </a:spcAft>
                        <a:buNone/>
                      </a:pPr>
                      <a:r>
                        <a:rPr lang="en-US" sz="2200" b="1">
                          <a:solidFill>
                            <a:schemeClr val="dk1"/>
                          </a:solidFill>
                        </a:rPr>
                        <a:t>Database</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PostgreSQL</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The relational database used to store all persistent data (users, alerts, settings).</a:t>
                      </a:r>
                      <a:endParaRPr sz="2200">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649775">
                <a:tc>
                  <a:txBody>
                    <a:bodyPr/>
                    <a:lstStyle/>
                    <a:p>
                      <a:pPr marL="0" lvl="0" indent="0" algn="l" rtl="0">
                        <a:lnSpc>
                          <a:spcPct val="115000"/>
                        </a:lnSpc>
                        <a:spcBef>
                          <a:spcPts val="0"/>
                        </a:spcBef>
                        <a:spcAft>
                          <a:spcPts val="0"/>
                        </a:spcAft>
                        <a:buNone/>
                      </a:pPr>
                      <a:r>
                        <a:rPr lang="en-US" sz="2200" b="1">
                          <a:solidFill>
                            <a:schemeClr val="dk1"/>
                          </a:solidFill>
                        </a:rPr>
                        <a:t>Database ORM</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Flask-SQLAlchemy</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Manages the database schema and handles all database queries in Python.</a:t>
                      </a:r>
                      <a:endParaRPr sz="2200">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010750">
                <a:tc>
                  <a:txBody>
                    <a:bodyPr/>
                    <a:lstStyle/>
                    <a:p>
                      <a:pPr marL="0" lvl="0" indent="0" algn="l" rtl="0">
                        <a:lnSpc>
                          <a:spcPct val="115000"/>
                        </a:lnSpc>
                        <a:spcBef>
                          <a:spcPts val="0"/>
                        </a:spcBef>
                        <a:spcAft>
                          <a:spcPts val="0"/>
                        </a:spcAft>
                        <a:buNone/>
                      </a:pPr>
                      <a:r>
                        <a:rPr lang="en-US" sz="2200" b="1">
                          <a:solidFill>
                            <a:schemeClr val="dk1"/>
                          </a:solidFill>
                        </a:rPr>
                        <a:t>Authentication</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Flask-JWT-Extended</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Manages user sessions using JWT (JSON Web Tokens) for secure login and role-based access.</a:t>
                      </a:r>
                      <a:endParaRPr sz="2200">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010750">
                <a:tc>
                  <a:txBody>
                    <a:bodyPr/>
                    <a:lstStyle/>
                    <a:p>
                      <a:pPr marL="0" lvl="0" indent="0" algn="l" rtl="0">
                        <a:lnSpc>
                          <a:spcPct val="115000"/>
                        </a:lnSpc>
                        <a:spcBef>
                          <a:spcPts val="0"/>
                        </a:spcBef>
                        <a:spcAft>
                          <a:spcPts val="0"/>
                        </a:spcAft>
                        <a:buNone/>
                      </a:pPr>
                      <a:r>
                        <a:rPr lang="en-US" sz="2200" b="1">
                          <a:solidFill>
                            <a:schemeClr val="dk1"/>
                          </a:solidFill>
                        </a:rPr>
                        <a:t>Frontend Logic</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JavaScript (AJAX/Fetch)</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Asynchronously fetches data from the backend to update the dashboard live without a page reload.</a:t>
                      </a:r>
                      <a:endParaRPr sz="2200">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010750">
                <a:tc>
                  <a:txBody>
                    <a:bodyPr/>
                    <a:lstStyle/>
                    <a:p>
                      <a:pPr marL="0" lvl="0" indent="0" algn="l" rtl="0">
                        <a:lnSpc>
                          <a:spcPct val="115000"/>
                        </a:lnSpc>
                        <a:spcBef>
                          <a:spcPts val="0"/>
                        </a:spcBef>
                        <a:spcAft>
                          <a:spcPts val="0"/>
                        </a:spcAft>
                        <a:buNone/>
                      </a:pPr>
                      <a:r>
                        <a:rPr lang="en-US" sz="2200" b="1">
                          <a:solidFill>
                            <a:schemeClr val="dk1"/>
                          </a:solidFill>
                        </a:rPr>
                        <a:t>Data Visualization</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Chart.js</a:t>
                      </a:r>
                      <a:endParaRPr sz="2200" b="1">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A JavaScript library used to create the live charts on the dashboard and admin panel.</a:t>
                      </a:r>
                      <a:endParaRPr sz="2200">
                        <a:solidFill>
                          <a:schemeClr val="dk1"/>
                        </a:solidFill>
                      </a:endParaRPr>
                    </a:p>
                  </a:txBody>
                  <a:tcPr marL="114300" marR="114300" marT="76200" marB="76200">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graphicFrame>
        <p:nvGraphicFramePr>
          <p:cNvPr id="237" name="Google Shape;237;p19"/>
          <p:cNvGraphicFramePr/>
          <p:nvPr/>
        </p:nvGraphicFramePr>
        <p:xfrm>
          <a:off x="152313" y="424175"/>
          <a:ext cx="3000000" cy="3000000"/>
        </p:xfrm>
        <a:graphic>
          <a:graphicData uri="http://schemas.openxmlformats.org/drawingml/2006/table">
            <a:tbl>
              <a:tblPr>
                <a:noFill/>
                <a:tableStyleId>{0E433BF7-3081-4990-9569-39A095FABB5A}</a:tableStyleId>
              </a:tblPr>
              <a:tblGrid>
                <a:gridCol w="3279975">
                  <a:extLst>
                    <a:ext uri="{9D8B030D-6E8A-4147-A177-3AD203B41FA5}">
                      <a16:colId xmlns:a16="http://schemas.microsoft.com/office/drawing/2014/main" val="20000"/>
                    </a:ext>
                  </a:extLst>
                </a:gridCol>
                <a:gridCol w="3374250">
                  <a:extLst>
                    <a:ext uri="{9D8B030D-6E8A-4147-A177-3AD203B41FA5}">
                      <a16:colId xmlns:a16="http://schemas.microsoft.com/office/drawing/2014/main" val="20001"/>
                    </a:ext>
                  </a:extLst>
                </a:gridCol>
                <a:gridCol w="11329150">
                  <a:extLst>
                    <a:ext uri="{9D8B030D-6E8A-4147-A177-3AD203B41FA5}">
                      <a16:colId xmlns:a16="http://schemas.microsoft.com/office/drawing/2014/main" val="20002"/>
                    </a:ext>
                  </a:extLst>
                </a:gridCol>
              </a:tblGrid>
              <a:tr h="661550">
                <a:tc>
                  <a:txBody>
                    <a:bodyPr/>
                    <a:lstStyle/>
                    <a:p>
                      <a:pPr marL="0" lvl="0" indent="0" algn="l" rtl="0">
                        <a:lnSpc>
                          <a:spcPct val="115000"/>
                        </a:lnSpc>
                        <a:spcBef>
                          <a:spcPts val="0"/>
                        </a:spcBef>
                        <a:spcAft>
                          <a:spcPts val="0"/>
                        </a:spcAft>
                        <a:buNone/>
                      </a:pPr>
                      <a:r>
                        <a:rPr lang="en-US" sz="2200" b="1">
                          <a:solidFill>
                            <a:schemeClr val="dk1"/>
                          </a:solidFill>
                        </a:rPr>
                        <a:t>Component</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Technology</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Purpose in This Project</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29050">
                <a:tc>
                  <a:txBody>
                    <a:bodyPr/>
                    <a:lstStyle/>
                    <a:p>
                      <a:pPr marL="0" lvl="0" indent="0" algn="l" rtl="0">
                        <a:lnSpc>
                          <a:spcPct val="115000"/>
                        </a:lnSpc>
                        <a:spcBef>
                          <a:spcPts val="0"/>
                        </a:spcBef>
                        <a:spcAft>
                          <a:spcPts val="0"/>
                        </a:spcAft>
                        <a:buNone/>
                      </a:pPr>
                      <a:r>
                        <a:rPr lang="en-US" sz="2200" b="1">
                          <a:solidFill>
                            <a:schemeClr val="dk1"/>
                          </a:solidFill>
                        </a:rPr>
                        <a:t>AI Tracking</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ByteTrack / BoT-SORT</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The algorithm used by YOLOv 8 to assign and maintain unique IDs for each person.</a:t>
                      </a:r>
                      <a:endParaRPr sz="2200">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29050">
                <a:tc>
                  <a:txBody>
                    <a:bodyPr/>
                    <a:lstStyle/>
                    <a:p>
                      <a:pPr marL="0" lvl="0" indent="0" algn="l" rtl="0">
                        <a:lnSpc>
                          <a:spcPct val="115000"/>
                        </a:lnSpc>
                        <a:spcBef>
                          <a:spcPts val="0"/>
                        </a:spcBef>
                        <a:spcAft>
                          <a:spcPts val="0"/>
                        </a:spcAft>
                        <a:buNone/>
                      </a:pPr>
                      <a:r>
                        <a:rPr lang="en-US" sz="2200" b="1">
                          <a:solidFill>
                            <a:schemeClr val="dk1"/>
                          </a:solidFill>
                        </a:rPr>
                        <a:t>DB Connector</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psycopg2-binary</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The Python driver that allows Flask/SQLAlchemy to communicate with the PostgreSQL database.</a:t>
                      </a:r>
                      <a:endParaRPr sz="2200">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029050">
                <a:tc>
                  <a:txBody>
                    <a:bodyPr/>
                    <a:lstStyle/>
                    <a:p>
                      <a:pPr marL="0" lvl="0" indent="0" algn="l" rtl="0">
                        <a:lnSpc>
                          <a:spcPct val="115000"/>
                        </a:lnSpc>
                        <a:spcBef>
                          <a:spcPts val="0"/>
                        </a:spcBef>
                        <a:spcAft>
                          <a:spcPts val="0"/>
                        </a:spcAft>
                        <a:buNone/>
                      </a:pPr>
                      <a:r>
                        <a:rPr lang="en-US" sz="2200" b="1">
                          <a:solidFill>
                            <a:schemeClr val="dk1"/>
                          </a:solidFill>
                        </a:rPr>
                        <a:t>Password Security</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Werkzeug Security</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A Flask dependency used to securely hash user passwords and verify them during login.</a:t>
                      </a:r>
                      <a:endParaRPr sz="2200">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61550">
                <a:tc>
                  <a:txBody>
                    <a:bodyPr/>
                    <a:lstStyle/>
                    <a:p>
                      <a:pPr marL="0" lvl="0" indent="0" algn="l" rtl="0">
                        <a:lnSpc>
                          <a:spcPct val="115000"/>
                        </a:lnSpc>
                        <a:spcBef>
                          <a:spcPts val="0"/>
                        </a:spcBef>
                        <a:spcAft>
                          <a:spcPts val="0"/>
                        </a:spcAft>
                        <a:buNone/>
                      </a:pPr>
                      <a:r>
                        <a:rPr lang="en-US" sz="2200" b="1">
                          <a:solidFill>
                            <a:schemeClr val="dk1"/>
                          </a:solidFill>
                        </a:rPr>
                        <a:t>Frontend Display</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HTML / CSS</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Provides the structure and styling for all web pages.</a:t>
                      </a:r>
                      <a:endParaRPr sz="2200">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1029050">
                <a:tc>
                  <a:txBody>
                    <a:bodyPr/>
                    <a:lstStyle/>
                    <a:p>
                      <a:pPr marL="0" lvl="0" indent="0" algn="l" rtl="0">
                        <a:lnSpc>
                          <a:spcPct val="115000"/>
                        </a:lnSpc>
                        <a:spcBef>
                          <a:spcPts val="0"/>
                        </a:spcBef>
                        <a:spcAft>
                          <a:spcPts val="0"/>
                        </a:spcAft>
                        <a:buNone/>
                      </a:pPr>
                      <a:r>
                        <a:rPr lang="en-US" sz="2200" b="1">
                          <a:solidFill>
                            <a:schemeClr val="dk1"/>
                          </a:solidFill>
                        </a:rPr>
                        <a:t>PDF Reporting</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ReportLab</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A Python library used to dynamically generate and serve PDF reports for individual person data.</a:t>
                      </a:r>
                      <a:endParaRPr sz="2200">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990100">
                <a:tc>
                  <a:txBody>
                    <a:bodyPr/>
                    <a:lstStyle/>
                    <a:p>
                      <a:pPr marL="0" lvl="0" indent="0" algn="l" rtl="0">
                        <a:lnSpc>
                          <a:spcPct val="115000"/>
                        </a:lnSpc>
                        <a:spcBef>
                          <a:spcPts val="0"/>
                        </a:spcBef>
                        <a:spcAft>
                          <a:spcPts val="0"/>
                        </a:spcAft>
                        <a:buNone/>
                      </a:pPr>
                      <a:r>
                        <a:rPr lang="en-US" sz="2200" b="1">
                          <a:solidFill>
                            <a:schemeClr val="dk1"/>
                          </a:solidFill>
                        </a:rPr>
                        <a:t>CSV Reporting</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CSV (Python Module)</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Used within app.py to generate and stream CSV files of user alert histories.</a:t>
                      </a:r>
                      <a:endParaRPr sz="2200">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990100">
                <a:tc>
                  <a:txBody>
                    <a:bodyPr/>
                    <a:lstStyle/>
                    <a:p>
                      <a:pPr marL="0" lvl="0" indent="0" algn="l" rtl="0">
                        <a:lnSpc>
                          <a:spcPct val="115000"/>
                        </a:lnSpc>
                        <a:spcBef>
                          <a:spcPts val="0"/>
                        </a:spcBef>
                        <a:spcAft>
                          <a:spcPts val="0"/>
                        </a:spcAft>
                        <a:buNone/>
                      </a:pPr>
                      <a:r>
                        <a:rPr lang="en-US" sz="2200" b="1">
                          <a:solidFill>
                            <a:schemeClr val="dk1"/>
                          </a:solidFill>
                        </a:rPr>
                        <a:t>Configuration</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python-dotenv</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Loads secret keys and database credentials from the .env file into the application.</a:t>
                      </a:r>
                      <a:endParaRPr sz="2200">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990100">
                <a:tc>
                  <a:txBody>
                    <a:bodyPr/>
                    <a:lstStyle/>
                    <a:p>
                      <a:pPr marL="0" lvl="0" indent="0" algn="l" rtl="0">
                        <a:lnSpc>
                          <a:spcPct val="115000"/>
                        </a:lnSpc>
                        <a:spcBef>
                          <a:spcPts val="0"/>
                        </a:spcBef>
                        <a:spcAft>
                          <a:spcPts val="0"/>
                        </a:spcAft>
                        <a:buNone/>
                      </a:pPr>
                      <a:r>
                        <a:rPr lang="en-US" sz="2200" b="1">
                          <a:solidFill>
                            <a:schemeClr val="dk1"/>
                          </a:solidFill>
                        </a:rPr>
                        <a:t>AI Configuration</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PyYAML</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Used by detector.py to load AI model settings (like the tracker file) from config.yaml.</a:t>
                      </a:r>
                      <a:endParaRPr sz="2200">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1029050">
                <a:tc>
                  <a:txBody>
                    <a:bodyPr/>
                    <a:lstStyle/>
                    <a:p>
                      <a:pPr marL="0" lvl="0" indent="0" algn="l" rtl="0">
                        <a:lnSpc>
                          <a:spcPct val="115000"/>
                        </a:lnSpc>
                        <a:spcBef>
                          <a:spcPts val="0"/>
                        </a:spcBef>
                        <a:spcAft>
                          <a:spcPts val="0"/>
                        </a:spcAft>
                        <a:buNone/>
                      </a:pPr>
                      <a:r>
                        <a:rPr lang="en-US" sz="2200" b="1">
                          <a:solidFill>
                            <a:schemeClr val="dk1"/>
                          </a:solidFill>
                        </a:rPr>
                        <a:t>Scientific Computing</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b="1">
                          <a:solidFill>
                            <a:schemeClr val="dk1"/>
                          </a:solidFill>
                        </a:rPr>
                        <a:t>NumPy</a:t>
                      </a:r>
                      <a:endParaRPr sz="2200" b="1">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200">
                          <a:solidFill>
                            <a:schemeClr val="dk1"/>
                          </a:solidFill>
                        </a:rPr>
                        <a:t>Used in detector.py to perform the mathematical operations for the heatmap overlay.</a:t>
                      </a:r>
                      <a:endParaRPr sz="2200">
                        <a:solidFill>
                          <a:schemeClr val="dk1"/>
                        </a:solidFill>
                      </a:endParaRPr>
                    </a:p>
                  </a:txBody>
                  <a:tcPr marL="114300" marR="114300" marT="76200" marB="76200">
                    <a:lnL w="7625" cap="flat" cmpd="sng">
                      <a:solidFill>
                        <a:schemeClr val="dk1"/>
                      </a:solidFill>
                      <a:prstDash val="solid"/>
                      <a:round/>
                      <a:headEnd type="none" w="sm" len="sm"/>
                      <a:tailEnd type="none" w="sm" len="sm"/>
                    </a:lnL>
                    <a:lnR w="7625" cap="flat" cmpd="sng">
                      <a:solidFill>
                        <a:schemeClr val="dk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8FA"/>
        </a:solidFill>
        <a:effectLst/>
      </p:bgPr>
    </p:bg>
    <p:spTree>
      <p:nvGrpSpPr>
        <p:cNvPr id="1" name="Shape 241"/>
        <p:cNvGrpSpPr/>
        <p:nvPr/>
      </p:nvGrpSpPr>
      <p:grpSpPr>
        <a:xfrm>
          <a:off x="0" y="0"/>
          <a:ext cx="0" cy="0"/>
          <a:chOff x="0" y="0"/>
          <a:chExt cx="0" cy="0"/>
        </a:xfrm>
      </p:grpSpPr>
      <p:sp>
        <p:nvSpPr>
          <p:cNvPr id="242" name="Google Shape;242;p20"/>
          <p:cNvSpPr txBox="1"/>
          <p:nvPr/>
        </p:nvSpPr>
        <p:spPr>
          <a:xfrm>
            <a:off x="4702050" y="0"/>
            <a:ext cx="8883900" cy="2031900"/>
          </a:xfrm>
          <a:prstGeom prst="rect">
            <a:avLst/>
          </a:prstGeom>
          <a:noFill/>
          <a:ln>
            <a:noFill/>
          </a:ln>
        </p:spPr>
        <p:txBody>
          <a:bodyPr spcFirstLastPara="1" wrap="square" lIns="0" tIns="0" rIns="0" bIns="0" anchor="ctr" anchorCtr="0">
            <a:noAutofit/>
          </a:bodyPr>
          <a:lstStyle/>
          <a:p>
            <a:pPr marL="0" lvl="0" indent="0" algn="ctr" rtl="0">
              <a:lnSpc>
                <a:spcPct val="70000"/>
              </a:lnSpc>
              <a:spcBef>
                <a:spcPts val="0"/>
              </a:spcBef>
              <a:spcAft>
                <a:spcPts val="0"/>
              </a:spcAft>
              <a:buClr>
                <a:srgbClr val="1B212C"/>
              </a:buClr>
              <a:buSzPts val="1100"/>
              <a:buFont typeface="Arial"/>
              <a:buNone/>
            </a:pPr>
            <a:r>
              <a:rPr lang="en-US" sz="8000">
                <a:solidFill>
                  <a:schemeClr val="dk1"/>
                </a:solidFill>
                <a:latin typeface="Inter"/>
                <a:ea typeface="Inter"/>
                <a:cs typeface="Inter"/>
                <a:sym typeface="Inter"/>
              </a:rPr>
              <a:t>Core Components</a:t>
            </a:r>
            <a:endParaRPr sz="8000">
              <a:solidFill>
                <a:schemeClr val="dk1"/>
              </a:solidFill>
              <a:latin typeface="Inter"/>
              <a:ea typeface="Inter"/>
              <a:cs typeface="Inter"/>
              <a:sym typeface="Inter"/>
            </a:endParaRPr>
          </a:p>
        </p:txBody>
      </p:sp>
      <p:graphicFrame>
        <p:nvGraphicFramePr>
          <p:cNvPr id="243" name="Google Shape;243;p20"/>
          <p:cNvGraphicFramePr/>
          <p:nvPr/>
        </p:nvGraphicFramePr>
        <p:xfrm>
          <a:off x="2884275" y="2031900"/>
          <a:ext cx="3000000" cy="3000000"/>
        </p:xfrm>
        <a:graphic>
          <a:graphicData uri="http://schemas.openxmlformats.org/drawingml/2006/table">
            <a:tbl>
              <a:tblPr>
                <a:noFill/>
                <a:tableStyleId>{0E433BF7-3081-4990-9569-39A095FABB5A}</a:tableStyleId>
              </a:tblPr>
              <a:tblGrid>
                <a:gridCol w="2023500">
                  <a:extLst>
                    <a:ext uri="{9D8B030D-6E8A-4147-A177-3AD203B41FA5}">
                      <a16:colId xmlns:a16="http://schemas.microsoft.com/office/drawing/2014/main" val="20000"/>
                    </a:ext>
                  </a:extLst>
                </a:gridCol>
                <a:gridCol w="2139950">
                  <a:extLst>
                    <a:ext uri="{9D8B030D-6E8A-4147-A177-3AD203B41FA5}">
                      <a16:colId xmlns:a16="http://schemas.microsoft.com/office/drawing/2014/main" val="20001"/>
                    </a:ext>
                  </a:extLst>
                </a:gridCol>
                <a:gridCol w="8356000">
                  <a:extLst>
                    <a:ext uri="{9D8B030D-6E8A-4147-A177-3AD203B41FA5}">
                      <a16:colId xmlns:a16="http://schemas.microsoft.com/office/drawing/2014/main" val="20002"/>
                    </a:ext>
                  </a:extLst>
                </a:gridCol>
              </a:tblGrid>
              <a:tr h="1204475">
                <a:tc>
                  <a:txBody>
                    <a:bodyPr/>
                    <a:lstStyle/>
                    <a:p>
                      <a:pPr marL="0" lvl="0" indent="0" algn="ctr" rtl="0">
                        <a:lnSpc>
                          <a:spcPct val="115000"/>
                        </a:lnSpc>
                        <a:spcBef>
                          <a:spcPts val="0"/>
                        </a:spcBef>
                        <a:spcAft>
                          <a:spcPts val="0"/>
                        </a:spcAft>
                        <a:buNone/>
                      </a:pPr>
                      <a:r>
                        <a:rPr lang="en-US" sz="2000" b="1">
                          <a:solidFill>
                            <a:schemeClr val="dk1"/>
                          </a:solidFill>
                        </a:rPr>
                        <a:t>Module (File)</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000" b="1">
                          <a:solidFill>
                            <a:schemeClr val="dk1"/>
                          </a:solidFill>
                        </a:rPr>
                        <a:t>Primary Role</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000" b="1">
                          <a:solidFill>
                            <a:schemeClr val="dk1"/>
                          </a:solidFill>
                        </a:rPr>
                        <a:t>Brief Responsibilities</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75225">
                <a:tc>
                  <a:txBody>
                    <a:bodyPr/>
                    <a:lstStyle/>
                    <a:p>
                      <a:pPr marL="0" lvl="0" indent="0" algn="l" rtl="0">
                        <a:spcBef>
                          <a:spcPts val="0"/>
                        </a:spcBef>
                        <a:spcAft>
                          <a:spcPts val="0"/>
                        </a:spcAft>
                        <a:buNone/>
                      </a:pPr>
                      <a:r>
                        <a:rPr lang="en-US" sz="2000" b="1">
                          <a:solidFill>
                            <a:schemeClr val="dk1"/>
                          </a:solidFill>
                        </a:rPr>
                        <a:t>app.py</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Backend Controller</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Handles routes, JWT auth, DB operations, APIs, and live stream handling.</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488800">
                <a:tc>
                  <a:txBody>
                    <a:bodyPr/>
                    <a:lstStyle/>
                    <a:p>
                      <a:pPr marL="0" lvl="0" indent="0" algn="l" rtl="0">
                        <a:spcBef>
                          <a:spcPts val="0"/>
                        </a:spcBef>
                        <a:spcAft>
                          <a:spcPts val="0"/>
                        </a:spcAft>
                        <a:buNone/>
                      </a:pPr>
                      <a:r>
                        <a:rPr lang="en-US" sz="2000" b="1">
                          <a:solidFill>
                            <a:schemeClr val="dk1"/>
                          </a:solidFill>
                        </a:rPr>
                        <a:t>detector.py</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AI Detection Engine</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Runs YOLO v8, tracks people, calculates zone time, checks alerts, creates video overlays.</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488800">
                <a:tc>
                  <a:txBody>
                    <a:bodyPr/>
                    <a:lstStyle/>
                    <a:p>
                      <a:pPr marL="0" lvl="0" indent="0" algn="l" rtl="0">
                        <a:spcBef>
                          <a:spcPts val="0"/>
                        </a:spcBef>
                        <a:spcAft>
                          <a:spcPts val="0"/>
                        </a:spcAft>
                        <a:buNone/>
                      </a:pPr>
                      <a:r>
                        <a:rPr lang="en-US" sz="2000" b="1">
                          <a:solidFill>
                            <a:schemeClr val="dk1"/>
                          </a:solidFill>
                        </a:rPr>
                        <a:t>script.js</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User Dashboard Logic</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Fetches </a:t>
                      </a:r>
                      <a:r>
                        <a:rPr lang="en-US" sz="2000">
                          <a:solidFill>
                            <a:schemeClr val="dk1"/>
                          </a:solidFill>
                          <a:latin typeface="Roboto Mono"/>
                          <a:ea typeface="Roboto Mono"/>
                          <a:cs typeface="Roboto Mono"/>
                          <a:sym typeface="Roboto Mono"/>
                        </a:rPr>
                        <a:t>/person_data</a:t>
                      </a:r>
                      <a:r>
                        <a:rPr lang="en-US" sz="2000">
                          <a:solidFill>
                            <a:schemeClr val="dk1"/>
                          </a:solidFill>
                        </a:rPr>
                        <a:t>, updates live charts, displays alerts &amp; table data.</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075225">
                <a:tc>
                  <a:txBody>
                    <a:bodyPr/>
                    <a:lstStyle/>
                    <a:p>
                      <a:pPr marL="0" lvl="0" indent="0" algn="l" rtl="0">
                        <a:spcBef>
                          <a:spcPts val="0"/>
                        </a:spcBef>
                        <a:spcAft>
                          <a:spcPts val="0"/>
                        </a:spcAft>
                        <a:buNone/>
                      </a:pPr>
                      <a:r>
                        <a:rPr lang="en-US" sz="2000" b="1">
                          <a:solidFill>
                            <a:schemeClr val="dk1"/>
                          </a:solidFill>
                        </a:rPr>
                        <a:t>admin.js</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Admin Panel UI</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Manages tabs, fetches admin stats, shows “Alerts per User” chart.</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1488800">
                <a:tc>
                  <a:txBody>
                    <a:bodyPr/>
                    <a:lstStyle/>
                    <a:p>
                      <a:pPr marL="0" lvl="0" indent="0" algn="l" rtl="0">
                        <a:spcBef>
                          <a:spcPts val="0"/>
                        </a:spcBef>
                        <a:spcAft>
                          <a:spcPts val="0"/>
                        </a:spcAft>
                        <a:buNone/>
                      </a:pPr>
                      <a:r>
                        <a:rPr lang="en-US" sz="2000" b="1">
                          <a:solidFill>
                            <a:schemeClr val="dk1"/>
                          </a:solidFill>
                        </a:rPr>
                        <a:t>report_generator.py</a:t>
                      </a:r>
                      <a:endParaRPr sz="2000"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PDF Generator</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2000">
                          <a:solidFill>
                            <a:schemeClr val="dk1"/>
                          </a:solidFill>
                        </a:rPr>
                        <a:t>Creates person-specific PDF reports using ReportLab.</a:t>
                      </a:r>
                      <a:endParaRPr sz="2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2246</Words>
  <Application>Microsoft Office PowerPoint</Application>
  <PresentationFormat>Custom</PresentationFormat>
  <Paragraphs>233</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Work Sans SemiBold</vt:lpstr>
      <vt:lpstr>Inter</vt:lpstr>
      <vt:lpstr>Calibri</vt:lpstr>
      <vt:lpstr>Arial</vt:lpstr>
      <vt:lpstr>Roboto Mono</vt:lpstr>
      <vt:lpstr>Work Sans Medium</vt:lpstr>
      <vt:lpstr>Urbanist</vt:lpstr>
      <vt:lpstr>Work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Tushar Dayma</cp:lastModifiedBy>
  <cp:revision>2</cp:revision>
  <dcterms:modified xsi:type="dcterms:W3CDTF">2025-11-13T01:43:36Z</dcterms:modified>
</cp:coreProperties>
</file>